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65" r:id="rId4"/>
    <p:sldId id="258" r:id="rId5"/>
    <p:sldId id="262" r:id="rId6"/>
    <p:sldId id="269" r:id="rId7"/>
    <p:sldId id="259" r:id="rId8"/>
    <p:sldId id="270" r:id="rId9"/>
    <p:sldId id="271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67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4F17F7-749E-45E5-9CDA-AD7C3C774442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fr-CA"/>
        </a:p>
      </dgm:t>
    </dgm:pt>
    <dgm:pt modelId="{EA9BCD6D-1603-4DA8-9BCE-2A3C9B54933E}">
      <dgm:prSet phldrT="[Texte]" custT="1"/>
      <dgm:spPr/>
      <dgm:t>
        <a:bodyPr/>
        <a:lstStyle/>
        <a:p>
          <a:r>
            <a:rPr lang="en-CA" sz="1400" b="1" noProof="0" dirty="0">
              <a:latin typeface="Arial" panose="020B0604020202020204" pitchFamily="34" charset="0"/>
              <a:cs typeface="Arial" panose="020B0604020202020204" pitchFamily="34" charset="0"/>
            </a:rPr>
            <a:t>CORRUPTING THE BID SELECTION PROCESS</a:t>
          </a:r>
        </a:p>
      </dgm:t>
    </dgm:pt>
    <dgm:pt modelId="{DB6243FE-260D-46E5-8EF7-29213E504A14}" type="parTrans" cxnId="{3083709E-AE7F-439D-926E-BFF199B53D1E}">
      <dgm:prSet/>
      <dgm:spPr/>
      <dgm:t>
        <a:bodyPr/>
        <a:lstStyle/>
        <a:p>
          <a:endParaRPr lang="en-CA" sz="2000" b="1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2E272E2-DE05-4C3D-A026-BA61D7F2C813}" type="sibTrans" cxnId="{3083709E-AE7F-439D-926E-BFF199B53D1E}">
      <dgm:prSet/>
      <dgm:spPr/>
      <dgm:t>
        <a:bodyPr/>
        <a:lstStyle/>
        <a:p>
          <a:endParaRPr lang="en-CA" sz="2000" b="1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E8D11E7-43C5-4C21-9F4F-C8E8C8BF0BF8}">
      <dgm:prSet phldrT="[Texte]" custT="1"/>
      <dgm:spPr/>
      <dgm:t>
        <a:bodyPr/>
        <a:lstStyle/>
        <a:p>
          <a:r>
            <a:rPr lang="en-CA" sz="1400" b="1" noProof="0" dirty="0">
              <a:latin typeface="Arial" panose="020B0604020202020204" pitchFamily="34" charset="0"/>
              <a:cs typeface="Arial" panose="020B0604020202020204" pitchFamily="34" charset="0"/>
            </a:rPr>
            <a:t>Only one compliant  bid</a:t>
          </a:r>
        </a:p>
      </dgm:t>
    </dgm:pt>
    <dgm:pt modelId="{D5FB913B-99E1-48FB-9409-4DC3CAC6AE90}" type="parTrans" cxnId="{BD1D6ECC-4372-493C-B27E-EF92F64BA546}">
      <dgm:prSet/>
      <dgm:spPr/>
      <dgm:t>
        <a:bodyPr/>
        <a:lstStyle/>
        <a:p>
          <a:endParaRPr lang="en-CA" sz="2000" b="1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10EC86F-45F6-4DB3-95D5-6C1ECE732795}" type="sibTrans" cxnId="{BD1D6ECC-4372-493C-B27E-EF92F64BA546}">
      <dgm:prSet/>
      <dgm:spPr/>
      <dgm:t>
        <a:bodyPr/>
        <a:lstStyle/>
        <a:p>
          <a:endParaRPr lang="en-CA" sz="2000" b="1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D23CA05-CA73-4A43-97B9-92618A41978D}">
      <dgm:prSet phldrT="[Texte]" custT="1"/>
      <dgm:spPr/>
      <dgm:t>
        <a:bodyPr/>
        <a:lstStyle/>
        <a:p>
          <a:r>
            <a:rPr lang="en-CA" sz="1400" b="1" noProof="0" dirty="0">
              <a:latin typeface="Arial" panose="020B0604020202020204" pitchFamily="34" charset="0"/>
              <a:cs typeface="Arial" panose="020B0604020202020204" pitchFamily="34" charset="0"/>
            </a:rPr>
            <a:t>Call to tender cancelled</a:t>
          </a:r>
        </a:p>
      </dgm:t>
    </dgm:pt>
    <dgm:pt modelId="{8902977B-D897-4504-A9D5-38E729224802}" type="parTrans" cxnId="{DBD29791-5172-4821-800D-91FC1CEE11E6}">
      <dgm:prSet/>
      <dgm:spPr/>
      <dgm:t>
        <a:bodyPr/>
        <a:lstStyle/>
        <a:p>
          <a:endParaRPr lang="en-CA" sz="2000" b="1" noProof="0" dirty="0"/>
        </a:p>
      </dgm:t>
    </dgm:pt>
    <dgm:pt modelId="{C791FAA3-34E4-4AA1-BCFB-25BB8ECAA92F}" type="sibTrans" cxnId="{DBD29791-5172-4821-800D-91FC1CEE11E6}">
      <dgm:prSet/>
      <dgm:spPr/>
      <dgm:t>
        <a:bodyPr/>
        <a:lstStyle/>
        <a:p>
          <a:endParaRPr lang="en-CA" sz="2000" b="1" noProof="0" dirty="0"/>
        </a:p>
      </dgm:t>
    </dgm:pt>
    <dgm:pt modelId="{9BE95DFC-9CC8-4B6C-A0BB-0F2A0E2367BC}">
      <dgm:prSet phldrT="[Texte]" custT="1"/>
      <dgm:spPr/>
      <dgm:t>
        <a:bodyPr/>
        <a:lstStyle/>
        <a:p>
          <a:r>
            <a:rPr lang="en-CA" sz="1400" b="1" noProof="0" dirty="0">
              <a:latin typeface="Arial" panose="020B0604020202020204" pitchFamily="34" charset="0"/>
              <a:cs typeface="Arial" panose="020B0604020202020204" pitchFamily="34" charset="0"/>
            </a:rPr>
            <a:t>Lengthy bid evaluation criteria</a:t>
          </a:r>
        </a:p>
      </dgm:t>
    </dgm:pt>
    <dgm:pt modelId="{141C790D-0310-45F9-86E1-0005F3586840}" type="parTrans" cxnId="{EFCD3560-3142-402C-8819-46882CE8A6F3}">
      <dgm:prSet/>
      <dgm:spPr/>
      <dgm:t>
        <a:bodyPr/>
        <a:lstStyle/>
        <a:p>
          <a:endParaRPr lang="en-CA" sz="2000" b="1" noProof="0" dirty="0"/>
        </a:p>
      </dgm:t>
    </dgm:pt>
    <dgm:pt modelId="{08A5C1C2-0E07-493E-85FF-7ED75E2303F8}" type="sibTrans" cxnId="{EFCD3560-3142-402C-8819-46882CE8A6F3}">
      <dgm:prSet/>
      <dgm:spPr/>
      <dgm:t>
        <a:bodyPr/>
        <a:lstStyle/>
        <a:p>
          <a:endParaRPr lang="en-CA" sz="2000" b="1" noProof="0" dirty="0"/>
        </a:p>
      </dgm:t>
    </dgm:pt>
    <dgm:pt modelId="{FDA29358-66C1-479B-98AF-E0884EFC3F58}" type="pres">
      <dgm:prSet presAssocID="{044F17F7-749E-45E5-9CDA-AD7C3C774442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1429074-32C0-4513-B17C-BAEE55515166}" type="pres">
      <dgm:prSet presAssocID="{EA9BCD6D-1603-4DA8-9BCE-2A3C9B54933E}" presName="hierRoot1" presStyleCnt="0">
        <dgm:presLayoutVars>
          <dgm:hierBranch val="init"/>
        </dgm:presLayoutVars>
      </dgm:prSet>
      <dgm:spPr/>
    </dgm:pt>
    <dgm:pt modelId="{3F5A95E2-7D05-43B4-A184-3FE929CC73F4}" type="pres">
      <dgm:prSet presAssocID="{EA9BCD6D-1603-4DA8-9BCE-2A3C9B54933E}" presName="rootComposite1" presStyleCnt="0"/>
      <dgm:spPr/>
    </dgm:pt>
    <dgm:pt modelId="{02A76618-351F-4DF5-836C-9B75878C5CDB}" type="pres">
      <dgm:prSet presAssocID="{EA9BCD6D-1603-4DA8-9BCE-2A3C9B54933E}" presName="rootText1" presStyleLbl="alignAcc1" presStyleIdx="0" presStyleCnt="0" custScaleX="144957">
        <dgm:presLayoutVars>
          <dgm:chPref val="3"/>
        </dgm:presLayoutVars>
      </dgm:prSet>
      <dgm:spPr/>
    </dgm:pt>
    <dgm:pt modelId="{A46C943A-4D73-4A4B-BA49-E55D252FD997}" type="pres">
      <dgm:prSet presAssocID="{EA9BCD6D-1603-4DA8-9BCE-2A3C9B54933E}" presName="topArc1" presStyleLbl="parChTrans1D1" presStyleIdx="0" presStyleCnt="8"/>
      <dgm:spPr/>
    </dgm:pt>
    <dgm:pt modelId="{9FFF78E7-DA25-4C62-80E0-C63FB3BFFF3B}" type="pres">
      <dgm:prSet presAssocID="{EA9BCD6D-1603-4DA8-9BCE-2A3C9B54933E}" presName="bottomArc1" presStyleLbl="parChTrans1D1" presStyleIdx="1" presStyleCnt="8"/>
      <dgm:spPr/>
    </dgm:pt>
    <dgm:pt modelId="{698007FD-59B6-4C8B-8EDA-AA813A467587}" type="pres">
      <dgm:prSet presAssocID="{EA9BCD6D-1603-4DA8-9BCE-2A3C9B54933E}" presName="topConnNode1" presStyleLbl="node1" presStyleIdx="0" presStyleCnt="0"/>
      <dgm:spPr/>
    </dgm:pt>
    <dgm:pt modelId="{A990C761-1229-4CB5-A309-00C0F9BF03E7}" type="pres">
      <dgm:prSet presAssocID="{EA9BCD6D-1603-4DA8-9BCE-2A3C9B54933E}" presName="hierChild2" presStyleCnt="0"/>
      <dgm:spPr/>
    </dgm:pt>
    <dgm:pt modelId="{92953DCC-6302-4147-B1C8-FFB4BDA2E641}" type="pres">
      <dgm:prSet presAssocID="{D5FB913B-99E1-48FB-9409-4DC3CAC6AE90}" presName="Name28" presStyleLbl="parChTrans1D2" presStyleIdx="0" presStyleCnt="3"/>
      <dgm:spPr/>
    </dgm:pt>
    <dgm:pt modelId="{EF84E4A9-331D-4925-B1C8-95B70F0A684F}" type="pres">
      <dgm:prSet presAssocID="{DE8D11E7-43C5-4C21-9F4F-C8E8C8BF0BF8}" presName="hierRoot2" presStyleCnt="0">
        <dgm:presLayoutVars>
          <dgm:hierBranch val="init"/>
        </dgm:presLayoutVars>
      </dgm:prSet>
      <dgm:spPr/>
    </dgm:pt>
    <dgm:pt modelId="{FB47C160-5334-4D0E-8DB3-77B7F6906937}" type="pres">
      <dgm:prSet presAssocID="{DE8D11E7-43C5-4C21-9F4F-C8E8C8BF0BF8}" presName="rootComposite2" presStyleCnt="0"/>
      <dgm:spPr/>
    </dgm:pt>
    <dgm:pt modelId="{1F5B1D68-BEF3-46FA-ACDA-FFF1A7CE53CD}" type="pres">
      <dgm:prSet presAssocID="{DE8D11E7-43C5-4C21-9F4F-C8E8C8BF0BF8}" presName="rootText2" presStyleLbl="alignAcc1" presStyleIdx="0" presStyleCnt="0">
        <dgm:presLayoutVars>
          <dgm:chPref val="3"/>
        </dgm:presLayoutVars>
      </dgm:prSet>
      <dgm:spPr/>
    </dgm:pt>
    <dgm:pt modelId="{B8BE36F7-495F-4CFE-84AB-57D673B2154B}" type="pres">
      <dgm:prSet presAssocID="{DE8D11E7-43C5-4C21-9F4F-C8E8C8BF0BF8}" presName="topArc2" presStyleLbl="parChTrans1D1" presStyleIdx="2" presStyleCnt="8"/>
      <dgm:spPr/>
    </dgm:pt>
    <dgm:pt modelId="{AB003375-450B-42AD-8CF0-537B79424B53}" type="pres">
      <dgm:prSet presAssocID="{DE8D11E7-43C5-4C21-9F4F-C8E8C8BF0BF8}" presName="bottomArc2" presStyleLbl="parChTrans1D1" presStyleIdx="3" presStyleCnt="8"/>
      <dgm:spPr/>
    </dgm:pt>
    <dgm:pt modelId="{84932741-A7F1-40FE-9BBD-6D7510AD00FC}" type="pres">
      <dgm:prSet presAssocID="{DE8D11E7-43C5-4C21-9F4F-C8E8C8BF0BF8}" presName="topConnNode2" presStyleLbl="node2" presStyleIdx="0" presStyleCnt="0"/>
      <dgm:spPr/>
    </dgm:pt>
    <dgm:pt modelId="{B6526101-8BCE-4B1B-909E-78719E13005E}" type="pres">
      <dgm:prSet presAssocID="{DE8D11E7-43C5-4C21-9F4F-C8E8C8BF0BF8}" presName="hierChild4" presStyleCnt="0"/>
      <dgm:spPr/>
    </dgm:pt>
    <dgm:pt modelId="{CC9A07E2-7789-490C-A6D2-9C3FC2561E9B}" type="pres">
      <dgm:prSet presAssocID="{DE8D11E7-43C5-4C21-9F4F-C8E8C8BF0BF8}" presName="hierChild5" presStyleCnt="0"/>
      <dgm:spPr/>
    </dgm:pt>
    <dgm:pt modelId="{E94541AF-2518-487B-8B64-7DA1862B7965}" type="pres">
      <dgm:prSet presAssocID="{8902977B-D897-4504-A9D5-38E729224802}" presName="Name28" presStyleLbl="parChTrans1D2" presStyleIdx="1" presStyleCnt="3"/>
      <dgm:spPr/>
    </dgm:pt>
    <dgm:pt modelId="{656F839A-7367-4FE0-B350-2A0ABDEB7FF2}" type="pres">
      <dgm:prSet presAssocID="{8D23CA05-CA73-4A43-97B9-92618A41978D}" presName="hierRoot2" presStyleCnt="0">
        <dgm:presLayoutVars>
          <dgm:hierBranch val="init"/>
        </dgm:presLayoutVars>
      </dgm:prSet>
      <dgm:spPr/>
    </dgm:pt>
    <dgm:pt modelId="{4F444C85-644C-4946-9C94-7DBDD80BB613}" type="pres">
      <dgm:prSet presAssocID="{8D23CA05-CA73-4A43-97B9-92618A41978D}" presName="rootComposite2" presStyleCnt="0"/>
      <dgm:spPr/>
    </dgm:pt>
    <dgm:pt modelId="{7152758E-8667-4CF5-91E3-BCBB4E330A40}" type="pres">
      <dgm:prSet presAssocID="{8D23CA05-CA73-4A43-97B9-92618A41978D}" presName="rootText2" presStyleLbl="alignAcc1" presStyleIdx="0" presStyleCnt="0">
        <dgm:presLayoutVars>
          <dgm:chPref val="3"/>
        </dgm:presLayoutVars>
      </dgm:prSet>
      <dgm:spPr/>
    </dgm:pt>
    <dgm:pt modelId="{577B2697-5D4F-4481-9BC5-1601785641AC}" type="pres">
      <dgm:prSet presAssocID="{8D23CA05-CA73-4A43-97B9-92618A41978D}" presName="topArc2" presStyleLbl="parChTrans1D1" presStyleIdx="4" presStyleCnt="8"/>
      <dgm:spPr/>
    </dgm:pt>
    <dgm:pt modelId="{BD1155E3-8A54-4887-AED0-62CA02711F8F}" type="pres">
      <dgm:prSet presAssocID="{8D23CA05-CA73-4A43-97B9-92618A41978D}" presName="bottomArc2" presStyleLbl="parChTrans1D1" presStyleIdx="5" presStyleCnt="8"/>
      <dgm:spPr/>
    </dgm:pt>
    <dgm:pt modelId="{7D00D11C-D551-40EE-BC7D-D587DED09A01}" type="pres">
      <dgm:prSet presAssocID="{8D23CA05-CA73-4A43-97B9-92618A41978D}" presName="topConnNode2" presStyleLbl="node2" presStyleIdx="0" presStyleCnt="0"/>
      <dgm:spPr/>
    </dgm:pt>
    <dgm:pt modelId="{21F1DB06-C940-4AA7-812E-9ED0DC12A298}" type="pres">
      <dgm:prSet presAssocID="{8D23CA05-CA73-4A43-97B9-92618A41978D}" presName="hierChild4" presStyleCnt="0"/>
      <dgm:spPr/>
    </dgm:pt>
    <dgm:pt modelId="{B13E1289-BE60-4EAC-9D18-5EE05691A732}" type="pres">
      <dgm:prSet presAssocID="{8D23CA05-CA73-4A43-97B9-92618A41978D}" presName="hierChild5" presStyleCnt="0"/>
      <dgm:spPr/>
    </dgm:pt>
    <dgm:pt modelId="{FFA01034-FFF3-4358-AF55-7F6FF7E612AE}" type="pres">
      <dgm:prSet presAssocID="{141C790D-0310-45F9-86E1-0005F3586840}" presName="Name28" presStyleLbl="parChTrans1D2" presStyleIdx="2" presStyleCnt="3"/>
      <dgm:spPr/>
    </dgm:pt>
    <dgm:pt modelId="{CC4DAB0F-32F8-4D42-B464-BCCBD00BD73E}" type="pres">
      <dgm:prSet presAssocID="{9BE95DFC-9CC8-4B6C-A0BB-0F2A0E2367BC}" presName="hierRoot2" presStyleCnt="0">
        <dgm:presLayoutVars>
          <dgm:hierBranch val="init"/>
        </dgm:presLayoutVars>
      </dgm:prSet>
      <dgm:spPr/>
    </dgm:pt>
    <dgm:pt modelId="{899B7991-6B45-437F-835A-9BF77931E3FB}" type="pres">
      <dgm:prSet presAssocID="{9BE95DFC-9CC8-4B6C-A0BB-0F2A0E2367BC}" presName="rootComposite2" presStyleCnt="0"/>
      <dgm:spPr/>
    </dgm:pt>
    <dgm:pt modelId="{8E665843-0003-42FA-85B8-5BE1101F3177}" type="pres">
      <dgm:prSet presAssocID="{9BE95DFC-9CC8-4B6C-A0BB-0F2A0E2367BC}" presName="rootText2" presStyleLbl="alignAcc1" presStyleIdx="0" presStyleCnt="0" custScaleX="119243">
        <dgm:presLayoutVars>
          <dgm:chPref val="3"/>
        </dgm:presLayoutVars>
      </dgm:prSet>
      <dgm:spPr/>
    </dgm:pt>
    <dgm:pt modelId="{F8E49E07-832A-4FE1-825B-7EE00B92CB81}" type="pres">
      <dgm:prSet presAssocID="{9BE95DFC-9CC8-4B6C-A0BB-0F2A0E2367BC}" presName="topArc2" presStyleLbl="parChTrans1D1" presStyleIdx="6" presStyleCnt="8"/>
      <dgm:spPr/>
    </dgm:pt>
    <dgm:pt modelId="{63C30D3C-7E86-49AA-8ACA-562D9B8CC3AE}" type="pres">
      <dgm:prSet presAssocID="{9BE95DFC-9CC8-4B6C-A0BB-0F2A0E2367BC}" presName="bottomArc2" presStyleLbl="parChTrans1D1" presStyleIdx="7" presStyleCnt="8"/>
      <dgm:spPr/>
    </dgm:pt>
    <dgm:pt modelId="{6F5A6D47-672B-4100-A1E9-5D24307E4A69}" type="pres">
      <dgm:prSet presAssocID="{9BE95DFC-9CC8-4B6C-A0BB-0F2A0E2367BC}" presName="topConnNode2" presStyleLbl="node2" presStyleIdx="0" presStyleCnt="0"/>
      <dgm:spPr/>
    </dgm:pt>
    <dgm:pt modelId="{D95DAF4D-2D27-4895-AD42-DD49460F33B8}" type="pres">
      <dgm:prSet presAssocID="{9BE95DFC-9CC8-4B6C-A0BB-0F2A0E2367BC}" presName="hierChild4" presStyleCnt="0"/>
      <dgm:spPr/>
    </dgm:pt>
    <dgm:pt modelId="{0C1ADCCC-5CE0-4C3F-9A7A-4B8254451E37}" type="pres">
      <dgm:prSet presAssocID="{9BE95DFC-9CC8-4B6C-A0BB-0F2A0E2367BC}" presName="hierChild5" presStyleCnt="0"/>
      <dgm:spPr/>
    </dgm:pt>
    <dgm:pt modelId="{5325C7B3-1B86-4929-8936-7E2F56E1462C}" type="pres">
      <dgm:prSet presAssocID="{EA9BCD6D-1603-4DA8-9BCE-2A3C9B54933E}" presName="hierChild3" presStyleCnt="0"/>
      <dgm:spPr/>
    </dgm:pt>
  </dgm:ptLst>
  <dgm:cxnLst>
    <dgm:cxn modelId="{5BCC2D0A-CACC-4B7B-92A9-8DDC01B407DB}" type="presOf" srcId="{9BE95DFC-9CC8-4B6C-A0BB-0F2A0E2367BC}" destId="{6F5A6D47-672B-4100-A1E9-5D24307E4A69}" srcOrd="1" destOrd="0" presId="urn:microsoft.com/office/officeart/2008/layout/HalfCircleOrganizationChart"/>
    <dgm:cxn modelId="{F1BC8911-9371-4E6B-9C75-ACB8D60E3CAA}" type="presOf" srcId="{EA9BCD6D-1603-4DA8-9BCE-2A3C9B54933E}" destId="{698007FD-59B6-4C8B-8EDA-AA813A467587}" srcOrd="1" destOrd="0" presId="urn:microsoft.com/office/officeart/2008/layout/HalfCircleOrganizationChart"/>
    <dgm:cxn modelId="{74F4CF14-5110-4893-B33A-8C16AD5EBFBC}" type="presOf" srcId="{DE8D11E7-43C5-4C21-9F4F-C8E8C8BF0BF8}" destId="{84932741-A7F1-40FE-9BBD-6D7510AD00FC}" srcOrd="1" destOrd="0" presId="urn:microsoft.com/office/officeart/2008/layout/HalfCircleOrganizationChart"/>
    <dgm:cxn modelId="{842F8D32-5959-4DB4-AD47-18B51A662D18}" type="presOf" srcId="{044F17F7-749E-45E5-9CDA-AD7C3C774442}" destId="{FDA29358-66C1-479B-98AF-E0884EFC3F58}" srcOrd="0" destOrd="0" presId="urn:microsoft.com/office/officeart/2008/layout/HalfCircleOrganizationChart"/>
    <dgm:cxn modelId="{FA948240-2089-4875-A364-878B9864F308}" type="presOf" srcId="{8D23CA05-CA73-4A43-97B9-92618A41978D}" destId="{7152758E-8667-4CF5-91E3-BCBB4E330A40}" srcOrd="0" destOrd="0" presId="urn:microsoft.com/office/officeart/2008/layout/HalfCircleOrganizationChart"/>
    <dgm:cxn modelId="{EFCD3560-3142-402C-8819-46882CE8A6F3}" srcId="{EA9BCD6D-1603-4DA8-9BCE-2A3C9B54933E}" destId="{9BE95DFC-9CC8-4B6C-A0BB-0F2A0E2367BC}" srcOrd="2" destOrd="0" parTransId="{141C790D-0310-45F9-86E1-0005F3586840}" sibTransId="{08A5C1C2-0E07-493E-85FF-7ED75E2303F8}"/>
    <dgm:cxn modelId="{2BB59E45-7D36-43A0-B653-A38A9A90F06F}" type="presOf" srcId="{D5FB913B-99E1-48FB-9409-4DC3CAC6AE90}" destId="{92953DCC-6302-4147-B1C8-FFB4BDA2E641}" srcOrd="0" destOrd="0" presId="urn:microsoft.com/office/officeart/2008/layout/HalfCircleOrganizationChart"/>
    <dgm:cxn modelId="{161ED969-B50A-4686-9A9D-705369968AA0}" type="presOf" srcId="{141C790D-0310-45F9-86E1-0005F3586840}" destId="{FFA01034-FFF3-4358-AF55-7F6FF7E612AE}" srcOrd="0" destOrd="0" presId="urn:microsoft.com/office/officeart/2008/layout/HalfCircleOrganizationChart"/>
    <dgm:cxn modelId="{DBEF9250-98C2-4157-A193-45892807F5D8}" type="presOf" srcId="{DE8D11E7-43C5-4C21-9F4F-C8E8C8BF0BF8}" destId="{1F5B1D68-BEF3-46FA-ACDA-FFF1A7CE53CD}" srcOrd="0" destOrd="0" presId="urn:microsoft.com/office/officeart/2008/layout/HalfCircleOrganizationChart"/>
    <dgm:cxn modelId="{819DBD8A-BA3B-485E-A672-79CF7C1099F1}" type="presOf" srcId="{8902977B-D897-4504-A9D5-38E729224802}" destId="{E94541AF-2518-487B-8B64-7DA1862B7965}" srcOrd="0" destOrd="0" presId="urn:microsoft.com/office/officeart/2008/layout/HalfCircleOrganizationChart"/>
    <dgm:cxn modelId="{DBD29791-5172-4821-800D-91FC1CEE11E6}" srcId="{EA9BCD6D-1603-4DA8-9BCE-2A3C9B54933E}" destId="{8D23CA05-CA73-4A43-97B9-92618A41978D}" srcOrd="1" destOrd="0" parTransId="{8902977B-D897-4504-A9D5-38E729224802}" sibTransId="{C791FAA3-34E4-4AA1-BCFB-25BB8ECAA92F}"/>
    <dgm:cxn modelId="{3083709E-AE7F-439D-926E-BFF199B53D1E}" srcId="{044F17F7-749E-45E5-9CDA-AD7C3C774442}" destId="{EA9BCD6D-1603-4DA8-9BCE-2A3C9B54933E}" srcOrd="0" destOrd="0" parTransId="{DB6243FE-260D-46E5-8EF7-29213E504A14}" sibTransId="{52E272E2-DE05-4C3D-A026-BA61D7F2C813}"/>
    <dgm:cxn modelId="{1E271CC2-E7BB-43D9-92DA-E5080E90D8C1}" type="presOf" srcId="{8D23CA05-CA73-4A43-97B9-92618A41978D}" destId="{7D00D11C-D551-40EE-BC7D-D587DED09A01}" srcOrd="1" destOrd="0" presId="urn:microsoft.com/office/officeart/2008/layout/HalfCircleOrganizationChart"/>
    <dgm:cxn modelId="{BD1D6ECC-4372-493C-B27E-EF92F64BA546}" srcId="{EA9BCD6D-1603-4DA8-9BCE-2A3C9B54933E}" destId="{DE8D11E7-43C5-4C21-9F4F-C8E8C8BF0BF8}" srcOrd="0" destOrd="0" parTransId="{D5FB913B-99E1-48FB-9409-4DC3CAC6AE90}" sibTransId="{710EC86F-45F6-4DB3-95D5-6C1ECE732795}"/>
    <dgm:cxn modelId="{ED0D2CD9-C125-41A0-B11A-E00CB7D62429}" type="presOf" srcId="{EA9BCD6D-1603-4DA8-9BCE-2A3C9B54933E}" destId="{02A76618-351F-4DF5-836C-9B75878C5CDB}" srcOrd="0" destOrd="0" presId="urn:microsoft.com/office/officeart/2008/layout/HalfCircleOrganizationChart"/>
    <dgm:cxn modelId="{8B8F1EE9-B950-4837-A0A3-7BEBA66490CB}" type="presOf" srcId="{9BE95DFC-9CC8-4B6C-A0BB-0F2A0E2367BC}" destId="{8E665843-0003-42FA-85B8-5BE1101F3177}" srcOrd="0" destOrd="0" presId="urn:microsoft.com/office/officeart/2008/layout/HalfCircleOrganizationChart"/>
    <dgm:cxn modelId="{FC0E42B7-51F2-4036-B31B-EF2C44FD422D}" type="presParOf" srcId="{FDA29358-66C1-479B-98AF-E0884EFC3F58}" destId="{11429074-32C0-4513-B17C-BAEE55515166}" srcOrd="0" destOrd="0" presId="urn:microsoft.com/office/officeart/2008/layout/HalfCircleOrganizationChart"/>
    <dgm:cxn modelId="{D4017CB5-DB9B-4832-AB31-6D1DCDBD5232}" type="presParOf" srcId="{11429074-32C0-4513-B17C-BAEE55515166}" destId="{3F5A95E2-7D05-43B4-A184-3FE929CC73F4}" srcOrd="0" destOrd="0" presId="urn:microsoft.com/office/officeart/2008/layout/HalfCircleOrganizationChart"/>
    <dgm:cxn modelId="{C5F2382E-F9C4-4B50-BAA3-EEB4CC12815E}" type="presParOf" srcId="{3F5A95E2-7D05-43B4-A184-3FE929CC73F4}" destId="{02A76618-351F-4DF5-836C-9B75878C5CDB}" srcOrd="0" destOrd="0" presId="urn:microsoft.com/office/officeart/2008/layout/HalfCircleOrganizationChart"/>
    <dgm:cxn modelId="{6DD0D2F2-3FEA-42C5-97C8-FCC2370FDD9C}" type="presParOf" srcId="{3F5A95E2-7D05-43B4-A184-3FE929CC73F4}" destId="{A46C943A-4D73-4A4B-BA49-E55D252FD997}" srcOrd="1" destOrd="0" presId="urn:microsoft.com/office/officeart/2008/layout/HalfCircleOrganizationChart"/>
    <dgm:cxn modelId="{97516ABE-0311-4D11-9A00-A4A79F13F188}" type="presParOf" srcId="{3F5A95E2-7D05-43B4-A184-3FE929CC73F4}" destId="{9FFF78E7-DA25-4C62-80E0-C63FB3BFFF3B}" srcOrd="2" destOrd="0" presId="urn:microsoft.com/office/officeart/2008/layout/HalfCircleOrganizationChart"/>
    <dgm:cxn modelId="{5843EAD9-4D90-49C6-AEDF-78AF7EE65CCF}" type="presParOf" srcId="{3F5A95E2-7D05-43B4-A184-3FE929CC73F4}" destId="{698007FD-59B6-4C8B-8EDA-AA813A467587}" srcOrd="3" destOrd="0" presId="urn:microsoft.com/office/officeart/2008/layout/HalfCircleOrganizationChart"/>
    <dgm:cxn modelId="{4B6705F6-A5CF-4FF5-A7BF-43281A09413B}" type="presParOf" srcId="{11429074-32C0-4513-B17C-BAEE55515166}" destId="{A990C761-1229-4CB5-A309-00C0F9BF03E7}" srcOrd="1" destOrd="0" presId="urn:microsoft.com/office/officeart/2008/layout/HalfCircleOrganizationChart"/>
    <dgm:cxn modelId="{F2C9D8B1-A216-40C3-9177-75EEF3B57B4B}" type="presParOf" srcId="{A990C761-1229-4CB5-A309-00C0F9BF03E7}" destId="{92953DCC-6302-4147-B1C8-FFB4BDA2E641}" srcOrd="0" destOrd="0" presId="urn:microsoft.com/office/officeart/2008/layout/HalfCircleOrganizationChart"/>
    <dgm:cxn modelId="{B8DB045E-D05B-49CF-ADDF-DE7C4B8E9CE6}" type="presParOf" srcId="{A990C761-1229-4CB5-A309-00C0F9BF03E7}" destId="{EF84E4A9-331D-4925-B1C8-95B70F0A684F}" srcOrd="1" destOrd="0" presId="urn:microsoft.com/office/officeart/2008/layout/HalfCircleOrganizationChart"/>
    <dgm:cxn modelId="{81372097-C5E3-4F4F-932B-9A81CD3978CF}" type="presParOf" srcId="{EF84E4A9-331D-4925-B1C8-95B70F0A684F}" destId="{FB47C160-5334-4D0E-8DB3-77B7F6906937}" srcOrd="0" destOrd="0" presId="urn:microsoft.com/office/officeart/2008/layout/HalfCircleOrganizationChart"/>
    <dgm:cxn modelId="{761FB949-5596-47BF-BB3F-4C346145D635}" type="presParOf" srcId="{FB47C160-5334-4D0E-8DB3-77B7F6906937}" destId="{1F5B1D68-BEF3-46FA-ACDA-FFF1A7CE53CD}" srcOrd="0" destOrd="0" presId="urn:microsoft.com/office/officeart/2008/layout/HalfCircleOrganizationChart"/>
    <dgm:cxn modelId="{03468B2A-CA15-4290-9609-8DBDE1C17B8E}" type="presParOf" srcId="{FB47C160-5334-4D0E-8DB3-77B7F6906937}" destId="{B8BE36F7-495F-4CFE-84AB-57D673B2154B}" srcOrd="1" destOrd="0" presId="urn:microsoft.com/office/officeart/2008/layout/HalfCircleOrganizationChart"/>
    <dgm:cxn modelId="{48F64CA4-4F89-4D76-9E4A-CD5287F05222}" type="presParOf" srcId="{FB47C160-5334-4D0E-8DB3-77B7F6906937}" destId="{AB003375-450B-42AD-8CF0-537B79424B53}" srcOrd="2" destOrd="0" presId="urn:microsoft.com/office/officeart/2008/layout/HalfCircleOrganizationChart"/>
    <dgm:cxn modelId="{B6B01AE8-E699-469A-9078-10BF5511E68E}" type="presParOf" srcId="{FB47C160-5334-4D0E-8DB3-77B7F6906937}" destId="{84932741-A7F1-40FE-9BBD-6D7510AD00FC}" srcOrd="3" destOrd="0" presId="urn:microsoft.com/office/officeart/2008/layout/HalfCircleOrganizationChart"/>
    <dgm:cxn modelId="{F7D318BD-DC75-4318-A4B1-5705FA4A8C96}" type="presParOf" srcId="{EF84E4A9-331D-4925-B1C8-95B70F0A684F}" destId="{B6526101-8BCE-4B1B-909E-78719E13005E}" srcOrd="1" destOrd="0" presId="urn:microsoft.com/office/officeart/2008/layout/HalfCircleOrganizationChart"/>
    <dgm:cxn modelId="{3E78C991-F3D2-453C-B8EB-385240F86476}" type="presParOf" srcId="{EF84E4A9-331D-4925-B1C8-95B70F0A684F}" destId="{CC9A07E2-7789-490C-A6D2-9C3FC2561E9B}" srcOrd="2" destOrd="0" presId="urn:microsoft.com/office/officeart/2008/layout/HalfCircleOrganizationChart"/>
    <dgm:cxn modelId="{1FD6FF13-34CF-4E5E-94D8-492D85481943}" type="presParOf" srcId="{A990C761-1229-4CB5-A309-00C0F9BF03E7}" destId="{E94541AF-2518-487B-8B64-7DA1862B7965}" srcOrd="2" destOrd="0" presId="urn:microsoft.com/office/officeart/2008/layout/HalfCircleOrganizationChart"/>
    <dgm:cxn modelId="{6621CA59-45D8-43F1-96B4-05158A2F7574}" type="presParOf" srcId="{A990C761-1229-4CB5-A309-00C0F9BF03E7}" destId="{656F839A-7367-4FE0-B350-2A0ABDEB7FF2}" srcOrd="3" destOrd="0" presId="urn:microsoft.com/office/officeart/2008/layout/HalfCircleOrganizationChart"/>
    <dgm:cxn modelId="{CA7FE893-C936-4DB5-9AD1-C57FB122569B}" type="presParOf" srcId="{656F839A-7367-4FE0-B350-2A0ABDEB7FF2}" destId="{4F444C85-644C-4946-9C94-7DBDD80BB613}" srcOrd="0" destOrd="0" presId="urn:microsoft.com/office/officeart/2008/layout/HalfCircleOrganizationChart"/>
    <dgm:cxn modelId="{976A806C-F058-4A0E-A099-84AC6FE51060}" type="presParOf" srcId="{4F444C85-644C-4946-9C94-7DBDD80BB613}" destId="{7152758E-8667-4CF5-91E3-BCBB4E330A40}" srcOrd="0" destOrd="0" presId="urn:microsoft.com/office/officeart/2008/layout/HalfCircleOrganizationChart"/>
    <dgm:cxn modelId="{FF4A922D-AC0F-4912-BDC9-07ECBCF88960}" type="presParOf" srcId="{4F444C85-644C-4946-9C94-7DBDD80BB613}" destId="{577B2697-5D4F-4481-9BC5-1601785641AC}" srcOrd="1" destOrd="0" presId="urn:microsoft.com/office/officeart/2008/layout/HalfCircleOrganizationChart"/>
    <dgm:cxn modelId="{0F4BD2FE-7756-4F10-A987-3BACA2CF2F2E}" type="presParOf" srcId="{4F444C85-644C-4946-9C94-7DBDD80BB613}" destId="{BD1155E3-8A54-4887-AED0-62CA02711F8F}" srcOrd="2" destOrd="0" presId="urn:microsoft.com/office/officeart/2008/layout/HalfCircleOrganizationChart"/>
    <dgm:cxn modelId="{AC6C9CF1-D496-4D40-80F5-4C2D9334DDAA}" type="presParOf" srcId="{4F444C85-644C-4946-9C94-7DBDD80BB613}" destId="{7D00D11C-D551-40EE-BC7D-D587DED09A01}" srcOrd="3" destOrd="0" presId="urn:microsoft.com/office/officeart/2008/layout/HalfCircleOrganizationChart"/>
    <dgm:cxn modelId="{131E82DE-72AC-454C-8C8E-C80F2150AA1B}" type="presParOf" srcId="{656F839A-7367-4FE0-B350-2A0ABDEB7FF2}" destId="{21F1DB06-C940-4AA7-812E-9ED0DC12A298}" srcOrd="1" destOrd="0" presId="urn:microsoft.com/office/officeart/2008/layout/HalfCircleOrganizationChart"/>
    <dgm:cxn modelId="{8714C806-C707-4A7C-81DD-72D91729565A}" type="presParOf" srcId="{656F839A-7367-4FE0-B350-2A0ABDEB7FF2}" destId="{B13E1289-BE60-4EAC-9D18-5EE05691A732}" srcOrd="2" destOrd="0" presId="urn:microsoft.com/office/officeart/2008/layout/HalfCircleOrganizationChart"/>
    <dgm:cxn modelId="{59FF56D4-E1A9-400B-8179-BA1E163C80F7}" type="presParOf" srcId="{A990C761-1229-4CB5-A309-00C0F9BF03E7}" destId="{FFA01034-FFF3-4358-AF55-7F6FF7E612AE}" srcOrd="4" destOrd="0" presId="urn:microsoft.com/office/officeart/2008/layout/HalfCircleOrganizationChart"/>
    <dgm:cxn modelId="{6D0563D5-99BA-4462-8D76-F3C762D9F274}" type="presParOf" srcId="{A990C761-1229-4CB5-A309-00C0F9BF03E7}" destId="{CC4DAB0F-32F8-4D42-B464-BCCBD00BD73E}" srcOrd="5" destOrd="0" presId="urn:microsoft.com/office/officeart/2008/layout/HalfCircleOrganizationChart"/>
    <dgm:cxn modelId="{2626459D-D446-4A37-9CD1-9FB64B4D408A}" type="presParOf" srcId="{CC4DAB0F-32F8-4D42-B464-BCCBD00BD73E}" destId="{899B7991-6B45-437F-835A-9BF77931E3FB}" srcOrd="0" destOrd="0" presId="urn:microsoft.com/office/officeart/2008/layout/HalfCircleOrganizationChart"/>
    <dgm:cxn modelId="{C85FC576-5ED6-4AC6-BA95-FFC68A6E6329}" type="presParOf" srcId="{899B7991-6B45-437F-835A-9BF77931E3FB}" destId="{8E665843-0003-42FA-85B8-5BE1101F3177}" srcOrd="0" destOrd="0" presId="urn:microsoft.com/office/officeart/2008/layout/HalfCircleOrganizationChart"/>
    <dgm:cxn modelId="{51305C8E-3B9E-46B4-8716-296441FD0F32}" type="presParOf" srcId="{899B7991-6B45-437F-835A-9BF77931E3FB}" destId="{F8E49E07-832A-4FE1-825B-7EE00B92CB81}" srcOrd="1" destOrd="0" presId="urn:microsoft.com/office/officeart/2008/layout/HalfCircleOrganizationChart"/>
    <dgm:cxn modelId="{49BBFAD9-D590-43EF-924B-AB86E855B1CF}" type="presParOf" srcId="{899B7991-6B45-437F-835A-9BF77931E3FB}" destId="{63C30D3C-7E86-49AA-8ACA-562D9B8CC3AE}" srcOrd="2" destOrd="0" presId="urn:microsoft.com/office/officeart/2008/layout/HalfCircleOrganizationChart"/>
    <dgm:cxn modelId="{5A71EE6D-EBFD-43ED-AAED-0A996CB53D7F}" type="presParOf" srcId="{899B7991-6B45-437F-835A-9BF77931E3FB}" destId="{6F5A6D47-672B-4100-A1E9-5D24307E4A69}" srcOrd="3" destOrd="0" presId="urn:microsoft.com/office/officeart/2008/layout/HalfCircleOrganizationChart"/>
    <dgm:cxn modelId="{8D5E1D0A-604B-482B-8613-519595B2BF17}" type="presParOf" srcId="{CC4DAB0F-32F8-4D42-B464-BCCBD00BD73E}" destId="{D95DAF4D-2D27-4895-AD42-DD49460F33B8}" srcOrd="1" destOrd="0" presId="urn:microsoft.com/office/officeart/2008/layout/HalfCircleOrganizationChart"/>
    <dgm:cxn modelId="{C63A366B-92D8-459F-ABEA-B113E7335575}" type="presParOf" srcId="{CC4DAB0F-32F8-4D42-B464-BCCBD00BD73E}" destId="{0C1ADCCC-5CE0-4C3F-9A7A-4B8254451E37}" srcOrd="2" destOrd="0" presId="urn:microsoft.com/office/officeart/2008/layout/HalfCircleOrganizationChart"/>
    <dgm:cxn modelId="{ED4BFDA0-A1A1-40FA-A250-7E485091F7B4}" type="presParOf" srcId="{11429074-32C0-4513-B17C-BAEE55515166}" destId="{5325C7B3-1B86-4929-8936-7E2F56E1462C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44F17F7-749E-45E5-9CDA-AD7C3C774442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CA"/>
        </a:p>
      </dgm:t>
    </dgm:pt>
    <dgm:pt modelId="{EA9BCD6D-1603-4DA8-9BCE-2A3C9B54933E}">
      <dgm:prSet phldrT="[Texte]"/>
      <dgm:spPr/>
      <dgm:t>
        <a:bodyPr/>
        <a:lstStyle/>
        <a:p>
          <a:r>
            <a:rPr lang="en-CA" b="1" noProof="0" dirty="0">
              <a:latin typeface="Arial" panose="020B0604020202020204" pitchFamily="34" charset="0"/>
              <a:cs typeface="Arial" panose="020B0604020202020204" pitchFamily="34" charset="0"/>
            </a:rPr>
            <a:t>LIMITING THE NUMBER OF BIDDERS</a:t>
          </a:r>
        </a:p>
      </dgm:t>
    </dgm:pt>
    <dgm:pt modelId="{DB6243FE-260D-46E5-8EF7-29213E504A14}" type="parTrans" cxnId="{3083709E-AE7F-439D-926E-BFF199B53D1E}">
      <dgm:prSet/>
      <dgm:spPr/>
      <dgm:t>
        <a:bodyPr/>
        <a:lstStyle/>
        <a:p>
          <a:endParaRPr lang="en-CA" b="1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2E272E2-DE05-4C3D-A026-BA61D7F2C813}" type="sibTrans" cxnId="{3083709E-AE7F-439D-926E-BFF199B53D1E}">
      <dgm:prSet/>
      <dgm:spPr/>
      <dgm:t>
        <a:bodyPr/>
        <a:lstStyle/>
        <a:p>
          <a:endParaRPr lang="en-CA" b="1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E8D11E7-43C5-4C21-9F4F-C8E8C8BF0BF8}">
      <dgm:prSet phldrT="[Texte]"/>
      <dgm:spPr/>
      <dgm:t>
        <a:bodyPr/>
        <a:lstStyle/>
        <a:p>
          <a:r>
            <a:rPr lang="en-CA" b="1" noProof="0" dirty="0">
              <a:latin typeface="Arial" panose="020B0604020202020204" pitchFamily="34" charset="0"/>
              <a:cs typeface="Arial" panose="020B0604020202020204" pitchFamily="34" charset="0"/>
            </a:rPr>
            <a:t>Only one bid received</a:t>
          </a:r>
        </a:p>
      </dgm:t>
    </dgm:pt>
    <dgm:pt modelId="{D5FB913B-99E1-48FB-9409-4DC3CAC6AE90}" type="parTrans" cxnId="{BD1D6ECC-4372-493C-B27E-EF92F64BA546}">
      <dgm:prSet/>
      <dgm:spPr/>
      <dgm:t>
        <a:bodyPr/>
        <a:lstStyle/>
        <a:p>
          <a:endParaRPr lang="en-CA" b="1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10EC86F-45F6-4DB3-95D5-6C1ECE732795}" type="sibTrans" cxnId="{BD1D6ECC-4372-493C-B27E-EF92F64BA546}">
      <dgm:prSet/>
      <dgm:spPr/>
      <dgm:t>
        <a:bodyPr/>
        <a:lstStyle/>
        <a:p>
          <a:endParaRPr lang="en-CA" b="1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D23CA05-CA73-4A43-97B9-92618A41978D}">
      <dgm:prSet phldrT="[Texte]"/>
      <dgm:spPr/>
      <dgm:t>
        <a:bodyPr/>
        <a:lstStyle/>
        <a:p>
          <a:r>
            <a:rPr lang="en-CA" b="1" noProof="0" dirty="0">
              <a:latin typeface="Arial" panose="020B0604020202020204" pitchFamily="34" charset="0"/>
              <a:cs typeface="Arial" panose="020B0604020202020204" pitchFamily="34" charset="0"/>
            </a:rPr>
            <a:t>Lengthy bidder eligibility criteria</a:t>
          </a:r>
        </a:p>
      </dgm:t>
    </dgm:pt>
    <dgm:pt modelId="{8902977B-D897-4504-A9D5-38E729224802}" type="parTrans" cxnId="{DBD29791-5172-4821-800D-91FC1CEE11E6}">
      <dgm:prSet/>
      <dgm:spPr/>
      <dgm:t>
        <a:bodyPr/>
        <a:lstStyle/>
        <a:p>
          <a:endParaRPr lang="en-CA" b="1" noProof="0" dirty="0"/>
        </a:p>
      </dgm:t>
    </dgm:pt>
    <dgm:pt modelId="{C791FAA3-34E4-4AA1-BCFB-25BB8ECAA92F}" type="sibTrans" cxnId="{DBD29791-5172-4821-800D-91FC1CEE11E6}">
      <dgm:prSet/>
      <dgm:spPr/>
      <dgm:t>
        <a:bodyPr/>
        <a:lstStyle/>
        <a:p>
          <a:endParaRPr lang="en-CA" b="1" noProof="0" dirty="0"/>
        </a:p>
      </dgm:t>
    </dgm:pt>
    <dgm:pt modelId="{9BE95DFC-9CC8-4B6C-A0BB-0F2A0E2367BC}">
      <dgm:prSet phldrT="[Texte]"/>
      <dgm:spPr/>
      <dgm:t>
        <a:bodyPr/>
        <a:lstStyle/>
        <a:p>
          <a:r>
            <a:rPr lang="en-CA" b="1" noProof="0" dirty="0">
              <a:latin typeface="Arial" panose="020B0604020202020204" pitchFamily="34" charset="0"/>
              <a:cs typeface="Arial" panose="020B0604020202020204" pitchFamily="34" charset="0"/>
            </a:rPr>
            <a:t>Geographical restrictions</a:t>
          </a:r>
        </a:p>
      </dgm:t>
    </dgm:pt>
    <dgm:pt modelId="{141C790D-0310-45F9-86E1-0005F3586840}" type="parTrans" cxnId="{EFCD3560-3142-402C-8819-46882CE8A6F3}">
      <dgm:prSet/>
      <dgm:spPr/>
      <dgm:t>
        <a:bodyPr/>
        <a:lstStyle/>
        <a:p>
          <a:endParaRPr lang="en-CA" b="1" noProof="0" dirty="0"/>
        </a:p>
      </dgm:t>
    </dgm:pt>
    <dgm:pt modelId="{08A5C1C2-0E07-493E-85FF-7ED75E2303F8}" type="sibTrans" cxnId="{EFCD3560-3142-402C-8819-46882CE8A6F3}">
      <dgm:prSet/>
      <dgm:spPr/>
      <dgm:t>
        <a:bodyPr/>
        <a:lstStyle/>
        <a:p>
          <a:endParaRPr lang="en-CA" b="1" noProof="0" dirty="0"/>
        </a:p>
      </dgm:t>
    </dgm:pt>
    <dgm:pt modelId="{FDA29358-66C1-479B-98AF-E0884EFC3F58}" type="pres">
      <dgm:prSet presAssocID="{044F17F7-749E-45E5-9CDA-AD7C3C774442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1429074-32C0-4513-B17C-BAEE55515166}" type="pres">
      <dgm:prSet presAssocID="{EA9BCD6D-1603-4DA8-9BCE-2A3C9B54933E}" presName="hierRoot1" presStyleCnt="0">
        <dgm:presLayoutVars>
          <dgm:hierBranch val="init"/>
        </dgm:presLayoutVars>
      </dgm:prSet>
      <dgm:spPr/>
    </dgm:pt>
    <dgm:pt modelId="{3F5A95E2-7D05-43B4-A184-3FE929CC73F4}" type="pres">
      <dgm:prSet presAssocID="{EA9BCD6D-1603-4DA8-9BCE-2A3C9B54933E}" presName="rootComposite1" presStyleCnt="0"/>
      <dgm:spPr/>
    </dgm:pt>
    <dgm:pt modelId="{02A76618-351F-4DF5-836C-9B75878C5CDB}" type="pres">
      <dgm:prSet presAssocID="{EA9BCD6D-1603-4DA8-9BCE-2A3C9B54933E}" presName="rootText1" presStyleLbl="alignAcc1" presStyleIdx="0" presStyleCnt="0" custScaleX="144957">
        <dgm:presLayoutVars>
          <dgm:chPref val="3"/>
        </dgm:presLayoutVars>
      </dgm:prSet>
      <dgm:spPr/>
    </dgm:pt>
    <dgm:pt modelId="{A46C943A-4D73-4A4B-BA49-E55D252FD997}" type="pres">
      <dgm:prSet presAssocID="{EA9BCD6D-1603-4DA8-9BCE-2A3C9B54933E}" presName="topArc1" presStyleLbl="parChTrans1D1" presStyleIdx="0" presStyleCnt="8"/>
      <dgm:spPr/>
    </dgm:pt>
    <dgm:pt modelId="{9FFF78E7-DA25-4C62-80E0-C63FB3BFFF3B}" type="pres">
      <dgm:prSet presAssocID="{EA9BCD6D-1603-4DA8-9BCE-2A3C9B54933E}" presName="bottomArc1" presStyleLbl="parChTrans1D1" presStyleIdx="1" presStyleCnt="8"/>
      <dgm:spPr/>
    </dgm:pt>
    <dgm:pt modelId="{698007FD-59B6-4C8B-8EDA-AA813A467587}" type="pres">
      <dgm:prSet presAssocID="{EA9BCD6D-1603-4DA8-9BCE-2A3C9B54933E}" presName="topConnNode1" presStyleLbl="node1" presStyleIdx="0" presStyleCnt="0"/>
      <dgm:spPr/>
    </dgm:pt>
    <dgm:pt modelId="{A990C761-1229-4CB5-A309-00C0F9BF03E7}" type="pres">
      <dgm:prSet presAssocID="{EA9BCD6D-1603-4DA8-9BCE-2A3C9B54933E}" presName="hierChild2" presStyleCnt="0"/>
      <dgm:spPr/>
    </dgm:pt>
    <dgm:pt modelId="{92953DCC-6302-4147-B1C8-FFB4BDA2E641}" type="pres">
      <dgm:prSet presAssocID="{D5FB913B-99E1-48FB-9409-4DC3CAC6AE90}" presName="Name28" presStyleLbl="parChTrans1D2" presStyleIdx="0" presStyleCnt="3"/>
      <dgm:spPr/>
    </dgm:pt>
    <dgm:pt modelId="{EF84E4A9-331D-4925-B1C8-95B70F0A684F}" type="pres">
      <dgm:prSet presAssocID="{DE8D11E7-43C5-4C21-9F4F-C8E8C8BF0BF8}" presName="hierRoot2" presStyleCnt="0">
        <dgm:presLayoutVars>
          <dgm:hierBranch val="init"/>
        </dgm:presLayoutVars>
      </dgm:prSet>
      <dgm:spPr/>
    </dgm:pt>
    <dgm:pt modelId="{FB47C160-5334-4D0E-8DB3-77B7F6906937}" type="pres">
      <dgm:prSet presAssocID="{DE8D11E7-43C5-4C21-9F4F-C8E8C8BF0BF8}" presName="rootComposite2" presStyleCnt="0"/>
      <dgm:spPr/>
    </dgm:pt>
    <dgm:pt modelId="{1F5B1D68-BEF3-46FA-ACDA-FFF1A7CE53CD}" type="pres">
      <dgm:prSet presAssocID="{DE8D11E7-43C5-4C21-9F4F-C8E8C8BF0BF8}" presName="rootText2" presStyleLbl="alignAcc1" presStyleIdx="0" presStyleCnt="0">
        <dgm:presLayoutVars>
          <dgm:chPref val="3"/>
        </dgm:presLayoutVars>
      </dgm:prSet>
      <dgm:spPr/>
    </dgm:pt>
    <dgm:pt modelId="{B8BE36F7-495F-4CFE-84AB-57D673B2154B}" type="pres">
      <dgm:prSet presAssocID="{DE8D11E7-43C5-4C21-9F4F-C8E8C8BF0BF8}" presName="topArc2" presStyleLbl="parChTrans1D1" presStyleIdx="2" presStyleCnt="8"/>
      <dgm:spPr/>
    </dgm:pt>
    <dgm:pt modelId="{AB003375-450B-42AD-8CF0-537B79424B53}" type="pres">
      <dgm:prSet presAssocID="{DE8D11E7-43C5-4C21-9F4F-C8E8C8BF0BF8}" presName="bottomArc2" presStyleLbl="parChTrans1D1" presStyleIdx="3" presStyleCnt="8"/>
      <dgm:spPr/>
    </dgm:pt>
    <dgm:pt modelId="{84932741-A7F1-40FE-9BBD-6D7510AD00FC}" type="pres">
      <dgm:prSet presAssocID="{DE8D11E7-43C5-4C21-9F4F-C8E8C8BF0BF8}" presName="topConnNode2" presStyleLbl="node2" presStyleIdx="0" presStyleCnt="0"/>
      <dgm:spPr/>
    </dgm:pt>
    <dgm:pt modelId="{B6526101-8BCE-4B1B-909E-78719E13005E}" type="pres">
      <dgm:prSet presAssocID="{DE8D11E7-43C5-4C21-9F4F-C8E8C8BF0BF8}" presName="hierChild4" presStyleCnt="0"/>
      <dgm:spPr/>
    </dgm:pt>
    <dgm:pt modelId="{CC9A07E2-7789-490C-A6D2-9C3FC2561E9B}" type="pres">
      <dgm:prSet presAssocID="{DE8D11E7-43C5-4C21-9F4F-C8E8C8BF0BF8}" presName="hierChild5" presStyleCnt="0"/>
      <dgm:spPr/>
    </dgm:pt>
    <dgm:pt modelId="{E94541AF-2518-487B-8B64-7DA1862B7965}" type="pres">
      <dgm:prSet presAssocID="{8902977B-D897-4504-A9D5-38E729224802}" presName="Name28" presStyleLbl="parChTrans1D2" presStyleIdx="1" presStyleCnt="3"/>
      <dgm:spPr/>
    </dgm:pt>
    <dgm:pt modelId="{656F839A-7367-4FE0-B350-2A0ABDEB7FF2}" type="pres">
      <dgm:prSet presAssocID="{8D23CA05-CA73-4A43-97B9-92618A41978D}" presName="hierRoot2" presStyleCnt="0">
        <dgm:presLayoutVars>
          <dgm:hierBranch val="init"/>
        </dgm:presLayoutVars>
      </dgm:prSet>
      <dgm:spPr/>
    </dgm:pt>
    <dgm:pt modelId="{4F444C85-644C-4946-9C94-7DBDD80BB613}" type="pres">
      <dgm:prSet presAssocID="{8D23CA05-CA73-4A43-97B9-92618A41978D}" presName="rootComposite2" presStyleCnt="0"/>
      <dgm:spPr/>
    </dgm:pt>
    <dgm:pt modelId="{7152758E-8667-4CF5-91E3-BCBB4E330A40}" type="pres">
      <dgm:prSet presAssocID="{8D23CA05-CA73-4A43-97B9-92618A41978D}" presName="rootText2" presStyleLbl="alignAcc1" presStyleIdx="0" presStyleCnt="0">
        <dgm:presLayoutVars>
          <dgm:chPref val="3"/>
        </dgm:presLayoutVars>
      </dgm:prSet>
      <dgm:spPr/>
    </dgm:pt>
    <dgm:pt modelId="{577B2697-5D4F-4481-9BC5-1601785641AC}" type="pres">
      <dgm:prSet presAssocID="{8D23CA05-CA73-4A43-97B9-92618A41978D}" presName="topArc2" presStyleLbl="parChTrans1D1" presStyleIdx="4" presStyleCnt="8"/>
      <dgm:spPr/>
    </dgm:pt>
    <dgm:pt modelId="{BD1155E3-8A54-4887-AED0-62CA02711F8F}" type="pres">
      <dgm:prSet presAssocID="{8D23CA05-CA73-4A43-97B9-92618A41978D}" presName="bottomArc2" presStyleLbl="parChTrans1D1" presStyleIdx="5" presStyleCnt="8"/>
      <dgm:spPr/>
    </dgm:pt>
    <dgm:pt modelId="{7D00D11C-D551-40EE-BC7D-D587DED09A01}" type="pres">
      <dgm:prSet presAssocID="{8D23CA05-CA73-4A43-97B9-92618A41978D}" presName="topConnNode2" presStyleLbl="node2" presStyleIdx="0" presStyleCnt="0"/>
      <dgm:spPr/>
    </dgm:pt>
    <dgm:pt modelId="{21F1DB06-C940-4AA7-812E-9ED0DC12A298}" type="pres">
      <dgm:prSet presAssocID="{8D23CA05-CA73-4A43-97B9-92618A41978D}" presName="hierChild4" presStyleCnt="0"/>
      <dgm:spPr/>
    </dgm:pt>
    <dgm:pt modelId="{B13E1289-BE60-4EAC-9D18-5EE05691A732}" type="pres">
      <dgm:prSet presAssocID="{8D23CA05-CA73-4A43-97B9-92618A41978D}" presName="hierChild5" presStyleCnt="0"/>
      <dgm:spPr/>
    </dgm:pt>
    <dgm:pt modelId="{FFA01034-FFF3-4358-AF55-7F6FF7E612AE}" type="pres">
      <dgm:prSet presAssocID="{141C790D-0310-45F9-86E1-0005F3586840}" presName="Name28" presStyleLbl="parChTrans1D2" presStyleIdx="2" presStyleCnt="3"/>
      <dgm:spPr/>
    </dgm:pt>
    <dgm:pt modelId="{CC4DAB0F-32F8-4D42-B464-BCCBD00BD73E}" type="pres">
      <dgm:prSet presAssocID="{9BE95DFC-9CC8-4B6C-A0BB-0F2A0E2367BC}" presName="hierRoot2" presStyleCnt="0">
        <dgm:presLayoutVars>
          <dgm:hierBranch val="init"/>
        </dgm:presLayoutVars>
      </dgm:prSet>
      <dgm:spPr/>
    </dgm:pt>
    <dgm:pt modelId="{899B7991-6B45-437F-835A-9BF77931E3FB}" type="pres">
      <dgm:prSet presAssocID="{9BE95DFC-9CC8-4B6C-A0BB-0F2A0E2367BC}" presName="rootComposite2" presStyleCnt="0"/>
      <dgm:spPr/>
    </dgm:pt>
    <dgm:pt modelId="{8E665843-0003-42FA-85B8-5BE1101F3177}" type="pres">
      <dgm:prSet presAssocID="{9BE95DFC-9CC8-4B6C-A0BB-0F2A0E2367BC}" presName="rootText2" presStyleLbl="alignAcc1" presStyleIdx="0" presStyleCnt="0">
        <dgm:presLayoutVars>
          <dgm:chPref val="3"/>
        </dgm:presLayoutVars>
      </dgm:prSet>
      <dgm:spPr/>
    </dgm:pt>
    <dgm:pt modelId="{F8E49E07-832A-4FE1-825B-7EE00B92CB81}" type="pres">
      <dgm:prSet presAssocID="{9BE95DFC-9CC8-4B6C-A0BB-0F2A0E2367BC}" presName="topArc2" presStyleLbl="parChTrans1D1" presStyleIdx="6" presStyleCnt="8"/>
      <dgm:spPr/>
    </dgm:pt>
    <dgm:pt modelId="{63C30D3C-7E86-49AA-8ACA-562D9B8CC3AE}" type="pres">
      <dgm:prSet presAssocID="{9BE95DFC-9CC8-4B6C-A0BB-0F2A0E2367BC}" presName="bottomArc2" presStyleLbl="parChTrans1D1" presStyleIdx="7" presStyleCnt="8"/>
      <dgm:spPr/>
    </dgm:pt>
    <dgm:pt modelId="{6F5A6D47-672B-4100-A1E9-5D24307E4A69}" type="pres">
      <dgm:prSet presAssocID="{9BE95DFC-9CC8-4B6C-A0BB-0F2A0E2367BC}" presName="topConnNode2" presStyleLbl="node2" presStyleIdx="0" presStyleCnt="0"/>
      <dgm:spPr/>
    </dgm:pt>
    <dgm:pt modelId="{D95DAF4D-2D27-4895-AD42-DD49460F33B8}" type="pres">
      <dgm:prSet presAssocID="{9BE95DFC-9CC8-4B6C-A0BB-0F2A0E2367BC}" presName="hierChild4" presStyleCnt="0"/>
      <dgm:spPr/>
    </dgm:pt>
    <dgm:pt modelId="{0C1ADCCC-5CE0-4C3F-9A7A-4B8254451E37}" type="pres">
      <dgm:prSet presAssocID="{9BE95DFC-9CC8-4B6C-A0BB-0F2A0E2367BC}" presName="hierChild5" presStyleCnt="0"/>
      <dgm:spPr/>
    </dgm:pt>
    <dgm:pt modelId="{5325C7B3-1B86-4929-8936-7E2F56E1462C}" type="pres">
      <dgm:prSet presAssocID="{EA9BCD6D-1603-4DA8-9BCE-2A3C9B54933E}" presName="hierChild3" presStyleCnt="0"/>
      <dgm:spPr/>
    </dgm:pt>
  </dgm:ptLst>
  <dgm:cxnLst>
    <dgm:cxn modelId="{5BCC2D0A-CACC-4B7B-92A9-8DDC01B407DB}" type="presOf" srcId="{9BE95DFC-9CC8-4B6C-A0BB-0F2A0E2367BC}" destId="{6F5A6D47-672B-4100-A1E9-5D24307E4A69}" srcOrd="1" destOrd="0" presId="urn:microsoft.com/office/officeart/2008/layout/HalfCircleOrganizationChart"/>
    <dgm:cxn modelId="{F1BC8911-9371-4E6B-9C75-ACB8D60E3CAA}" type="presOf" srcId="{EA9BCD6D-1603-4DA8-9BCE-2A3C9B54933E}" destId="{698007FD-59B6-4C8B-8EDA-AA813A467587}" srcOrd="1" destOrd="0" presId="urn:microsoft.com/office/officeart/2008/layout/HalfCircleOrganizationChart"/>
    <dgm:cxn modelId="{74F4CF14-5110-4893-B33A-8C16AD5EBFBC}" type="presOf" srcId="{DE8D11E7-43C5-4C21-9F4F-C8E8C8BF0BF8}" destId="{84932741-A7F1-40FE-9BBD-6D7510AD00FC}" srcOrd="1" destOrd="0" presId="urn:microsoft.com/office/officeart/2008/layout/HalfCircleOrganizationChart"/>
    <dgm:cxn modelId="{842F8D32-5959-4DB4-AD47-18B51A662D18}" type="presOf" srcId="{044F17F7-749E-45E5-9CDA-AD7C3C774442}" destId="{FDA29358-66C1-479B-98AF-E0884EFC3F58}" srcOrd="0" destOrd="0" presId="urn:microsoft.com/office/officeart/2008/layout/HalfCircleOrganizationChart"/>
    <dgm:cxn modelId="{FA948240-2089-4875-A364-878B9864F308}" type="presOf" srcId="{8D23CA05-CA73-4A43-97B9-92618A41978D}" destId="{7152758E-8667-4CF5-91E3-BCBB4E330A40}" srcOrd="0" destOrd="0" presId="urn:microsoft.com/office/officeart/2008/layout/HalfCircleOrganizationChart"/>
    <dgm:cxn modelId="{EFCD3560-3142-402C-8819-46882CE8A6F3}" srcId="{EA9BCD6D-1603-4DA8-9BCE-2A3C9B54933E}" destId="{9BE95DFC-9CC8-4B6C-A0BB-0F2A0E2367BC}" srcOrd="2" destOrd="0" parTransId="{141C790D-0310-45F9-86E1-0005F3586840}" sibTransId="{08A5C1C2-0E07-493E-85FF-7ED75E2303F8}"/>
    <dgm:cxn modelId="{2BB59E45-7D36-43A0-B653-A38A9A90F06F}" type="presOf" srcId="{D5FB913B-99E1-48FB-9409-4DC3CAC6AE90}" destId="{92953DCC-6302-4147-B1C8-FFB4BDA2E641}" srcOrd="0" destOrd="0" presId="urn:microsoft.com/office/officeart/2008/layout/HalfCircleOrganizationChart"/>
    <dgm:cxn modelId="{161ED969-B50A-4686-9A9D-705369968AA0}" type="presOf" srcId="{141C790D-0310-45F9-86E1-0005F3586840}" destId="{FFA01034-FFF3-4358-AF55-7F6FF7E612AE}" srcOrd="0" destOrd="0" presId="urn:microsoft.com/office/officeart/2008/layout/HalfCircleOrganizationChart"/>
    <dgm:cxn modelId="{DBEF9250-98C2-4157-A193-45892807F5D8}" type="presOf" srcId="{DE8D11E7-43C5-4C21-9F4F-C8E8C8BF0BF8}" destId="{1F5B1D68-BEF3-46FA-ACDA-FFF1A7CE53CD}" srcOrd="0" destOrd="0" presId="urn:microsoft.com/office/officeart/2008/layout/HalfCircleOrganizationChart"/>
    <dgm:cxn modelId="{819DBD8A-BA3B-485E-A672-79CF7C1099F1}" type="presOf" srcId="{8902977B-D897-4504-A9D5-38E729224802}" destId="{E94541AF-2518-487B-8B64-7DA1862B7965}" srcOrd="0" destOrd="0" presId="urn:microsoft.com/office/officeart/2008/layout/HalfCircleOrganizationChart"/>
    <dgm:cxn modelId="{DBD29791-5172-4821-800D-91FC1CEE11E6}" srcId="{EA9BCD6D-1603-4DA8-9BCE-2A3C9B54933E}" destId="{8D23CA05-CA73-4A43-97B9-92618A41978D}" srcOrd="1" destOrd="0" parTransId="{8902977B-D897-4504-A9D5-38E729224802}" sibTransId="{C791FAA3-34E4-4AA1-BCFB-25BB8ECAA92F}"/>
    <dgm:cxn modelId="{3083709E-AE7F-439D-926E-BFF199B53D1E}" srcId="{044F17F7-749E-45E5-9CDA-AD7C3C774442}" destId="{EA9BCD6D-1603-4DA8-9BCE-2A3C9B54933E}" srcOrd="0" destOrd="0" parTransId="{DB6243FE-260D-46E5-8EF7-29213E504A14}" sibTransId="{52E272E2-DE05-4C3D-A026-BA61D7F2C813}"/>
    <dgm:cxn modelId="{1E271CC2-E7BB-43D9-92DA-E5080E90D8C1}" type="presOf" srcId="{8D23CA05-CA73-4A43-97B9-92618A41978D}" destId="{7D00D11C-D551-40EE-BC7D-D587DED09A01}" srcOrd="1" destOrd="0" presId="urn:microsoft.com/office/officeart/2008/layout/HalfCircleOrganizationChart"/>
    <dgm:cxn modelId="{BD1D6ECC-4372-493C-B27E-EF92F64BA546}" srcId="{EA9BCD6D-1603-4DA8-9BCE-2A3C9B54933E}" destId="{DE8D11E7-43C5-4C21-9F4F-C8E8C8BF0BF8}" srcOrd="0" destOrd="0" parTransId="{D5FB913B-99E1-48FB-9409-4DC3CAC6AE90}" sibTransId="{710EC86F-45F6-4DB3-95D5-6C1ECE732795}"/>
    <dgm:cxn modelId="{ED0D2CD9-C125-41A0-B11A-E00CB7D62429}" type="presOf" srcId="{EA9BCD6D-1603-4DA8-9BCE-2A3C9B54933E}" destId="{02A76618-351F-4DF5-836C-9B75878C5CDB}" srcOrd="0" destOrd="0" presId="urn:microsoft.com/office/officeart/2008/layout/HalfCircleOrganizationChart"/>
    <dgm:cxn modelId="{8B8F1EE9-B950-4837-A0A3-7BEBA66490CB}" type="presOf" srcId="{9BE95DFC-9CC8-4B6C-A0BB-0F2A0E2367BC}" destId="{8E665843-0003-42FA-85B8-5BE1101F3177}" srcOrd="0" destOrd="0" presId="urn:microsoft.com/office/officeart/2008/layout/HalfCircleOrganizationChart"/>
    <dgm:cxn modelId="{FC0E42B7-51F2-4036-B31B-EF2C44FD422D}" type="presParOf" srcId="{FDA29358-66C1-479B-98AF-E0884EFC3F58}" destId="{11429074-32C0-4513-B17C-BAEE55515166}" srcOrd="0" destOrd="0" presId="urn:microsoft.com/office/officeart/2008/layout/HalfCircleOrganizationChart"/>
    <dgm:cxn modelId="{D4017CB5-DB9B-4832-AB31-6D1DCDBD5232}" type="presParOf" srcId="{11429074-32C0-4513-B17C-BAEE55515166}" destId="{3F5A95E2-7D05-43B4-A184-3FE929CC73F4}" srcOrd="0" destOrd="0" presId="urn:microsoft.com/office/officeart/2008/layout/HalfCircleOrganizationChart"/>
    <dgm:cxn modelId="{C5F2382E-F9C4-4B50-BAA3-EEB4CC12815E}" type="presParOf" srcId="{3F5A95E2-7D05-43B4-A184-3FE929CC73F4}" destId="{02A76618-351F-4DF5-836C-9B75878C5CDB}" srcOrd="0" destOrd="0" presId="urn:microsoft.com/office/officeart/2008/layout/HalfCircleOrganizationChart"/>
    <dgm:cxn modelId="{6DD0D2F2-3FEA-42C5-97C8-FCC2370FDD9C}" type="presParOf" srcId="{3F5A95E2-7D05-43B4-A184-3FE929CC73F4}" destId="{A46C943A-4D73-4A4B-BA49-E55D252FD997}" srcOrd="1" destOrd="0" presId="urn:microsoft.com/office/officeart/2008/layout/HalfCircleOrganizationChart"/>
    <dgm:cxn modelId="{97516ABE-0311-4D11-9A00-A4A79F13F188}" type="presParOf" srcId="{3F5A95E2-7D05-43B4-A184-3FE929CC73F4}" destId="{9FFF78E7-DA25-4C62-80E0-C63FB3BFFF3B}" srcOrd="2" destOrd="0" presId="urn:microsoft.com/office/officeart/2008/layout/HalfCircleOrganizationChart"/>
    <dgm:cxn modelId="{5843EAD9-4D90-49C6-AEDF-78AF7EE65CCF}" type="presParOf" srcId="{3F5A95E2-7D05-43B4-A184-3FE929CC73F4}" destId="{698007FD-59B6-4C8B-8EDA-AA813A467587}" srcOrd="3" destOrd="0" presId="urn:microsoft.com/office/officeart/2008/layout/HalfCircleOrganizationChart"/>
    <dgm:cxn modelId="{4B6705F6-A5CF-4FF5-A7BF-43281A09413B}" type="presParOf" srcId="{11429074-32C0-4513-B17C-BAEE55515166}" destId="{A990C761-1229-4CB5-A309-00C0F9BF03E7}" srcOrd="1" destOrd="0" presId="urn:microsoft.com/office/officeart/2008/layout/HalfCircleOrganizationChart"/>
    <dgm:cxn modelId="{F2C9D8B1-A216-40C3-9177-75EEF3B57B4B}" type="presParOf" srcId="{A990C761-1229-4CB5-A309-00C0F9BF03E7}" destId="{92953DCC-6302-4147-B1C8-FFB4BDA2E641}" srcOrd="0" destOrd="0" presId="urn:microsoft.com/office/officeart/2008/layout/HalfCircleOrganizationChart"/>
    <dgm:cxn modelId="{B8DB045E-D05B-49CF-ADDF-DE7C4B8E9CE6}" type="presParOf" srcId="{A990C761-1229-4CB5-A309-00C0F9BF03E7}" destId="{EF84E4A9-331D-4925-B1C8-95B70F0A684F}" srcOrd="1" destOrd="0" presId="urn:microsoft.com/office/officeart/2008/layout/HalfCircleOrganizationChart"/>
    <dgm:cxn modelId="{81372097-C5E3-4F4F-932B-9A81CD3978CF}" type="presParOf" srcId="{EF84E4A9-331D-4925-B1C8-95B70F0A684F}" destId="{FB47C160-5334-4D0E-8DB3-77B7F6906937}" srcOrd="0" destOrd="0" presId="urn:microsoft.com/office/officeart/2008/layout/HalfCircleOrganizationChart"/>
    <dgm:cxn modelId="{761FB949-5596-47BF-BB3F-4C346145D635}" type="presParOf" srcId="{FB47C160-5334-4D0E-8DB3-77B7F6906937}" destId="{1F5B1D68-BEF3-46FA-ACDA-FFF1A7CE53CD}" srcOrd="0" destOrd="0" presId="urn:microsoft.com/office/officeart/2008/layout/HalfCircleOrganizationChart"/>
    <dgm:cxn modelId="{03468B2A-CA15-4290-9609-8DBDE1C17B8E}" type="presParOf" srcId="{FB47C160-5334-4D0E-8DB3-77B7F6906937}" destId="{B8BE36F7-495F-4CFE-84AB-57D673B2154B}" srcOrd="1" destOrd="0" presId="urn:microsoft.com/office/officeart/2008/layout/HalfCircleOrganizationChart"/>
    <dgm:cxn modelId="{48F64CA4-4F89-4D76-9E4A-CD5287F05222}" type="presParOf" srcId="{FB47C160-5334-4D0E-8DB3-77B7F6906937}" destId="{AB003375-450B-42AD-8CF0-537B79424B53}" srcOrd="2" destOrd="0" presId="urn:microsoft.com/office/officeart/2008/layout/HalfCircleOrganizationChart"/>
    <dgm:cxn modelId="{B6B01AE8-E699-469A-9078-10BF5511E68E}" type="presParOf" srcId="{FB47C160-5334-4D0E-8DB3-77B7F6906937}" destId="{84932741-A7F1-40FE-9BBD-6D7510AD00FC}" srcOrd="3" destOrd="0" presId="urn:microsoft.com/office/officeart/2008/layout/HalfCircleOrganizationChart"/>
    <dgm:cxn modelId="{F7D318BD-DC75-4318-A4B1-5705FA4A8C96}" type="presParOf" srcId="{EF84E4A9-331D-4925-B1C8-95B70F0A684F}" destId="{B6526101-8BCE-4B1B-909E-78719E13005E}" srcOrd="1" destOrd="0" presId="urn:microsoft.com/office/officeart/2008/layout/HalfCircleOrganizationChart"/>
    <dgm:cxn modelId="{3E78C991-F3D2-453C-B8EB-385240F86476}" type="presParOf" srcId="{EF84E4A9-331D-4925-B1C8-95B70F0A684F}" destId="{CC9A07E2-7789-490C-A6D2-9C3FC2561E9B}" srcOrd="2" destOrd="0" presId="urn:microsoft.com/office/officeart/2008/layout/HalfCircleOrganizationChart"/>
    <dgm:cxn modelId="{1FD6FF13-34CF-4E5E-94D8-492D85481943}" type="presParOf" srcId="{A990C761-1229-4CB5-A309-00C0F9BF03E7}" destId="{E94541AF-2518-487B-8B64-7DA1862B7965}" srcOrd="2" destOrd="0" presId="urn:microsoft.com/office/officeart/2008/layout/HalfCircleOrganizationChart"/>
    <dgm:cxn modelId="{6621CA59-45D8-43F1-96B4-05158A2F7574}" type="presParOf" srcId="{A990C761-1229-4CB5-A309-00C0F9BF03E7}" destId="{656F839A-7367-4FE0-B350-2A0ABDEB7FF2}" srcOrd="3" destOrd="0" presId="urn:microsoft.com/office/officeart/2008/layout/HalfCircleOrganizationChart"/>
    <dgm:cxn modelId="{CA7FE893-C936-4DB5-9AD1-C57FB122569B}" type="presParOf" srcId="{656F839A-7367-4FE0-B350-2A0ABDEB7FF2}" destId="{4F444C85-644C-4946-9C94-7DBDD80BB613}" srcOrd="0" destOrd="0" presId="urn:microsoft.com/office/officeart/2008/layout/HalfCircleOrganizationChart"/>
    <dgm:cxn modelId="{976A806C-F058-4A0E-A099-84AC6FE51060}" type="presParOf" srcId="{4F444C85-644C-4946-9C94-7DBDD80BB613}" destId="{7152758E-8667-4CF5-91E3-BCBB4E330A40}" srcOrd="0" destOrd="0" presId="urn:microsoft.com/office/officeart/2008/layout/HalfCircleOrganizationChart"/>
    <dgm:cxn modelId="{FF4A922D-AC0F-4912-BDC9-07ECBCF88960}" type="presParOf" srcId="{4F444C85-644C-4946-9C94-7DBDD80BB613}" destId="{577B2697-5D4F-4481-9BC5-1601785641AC}" srcOrd="1" destOrd="0" presId="urn:microsoft.com/office/officeart/2008/layout/HalfCircleOrganizationChart"/>
    <dgm:cxn modelId="{0F4BD2FE-7756-4F10-A987-3BACA2CF2F2E}" type="presParOf" srcId="{4F444C85-644C-4946-9C94-7DBDD80BB613}" destId="{BD1155E3-8A54-4887-AED0-62CA02711F8F}" srcOrd="2" destOrd="0" presId="urn:microsoft.com/office/officeart/2008/layout/HalfCircleOrganizationChart"/>
    <dgm:cxn modelId="{AC6C9CF1-D496-4D40-80F5-4C2D9334DDAA}" type="presParOf" srcId="{4F444C85-644C-4946-9C94-7DBDD80BB613}" destId="{7D00D11C-D551-40EE-BC7D-D587DED09A01}" srcOrd="3" destOrd="0" presId="urn:microsoft.com/office/officeart/2008/layout/HalfCircleOrganizationChart"/>
    <dgm:cxn modelId="{131E82DE-72AC-454C-8C8E-C80F2150AA1B}" type="presParOf" srcId="{656F839A-7367-4FE0-B350-2A0ABDEB7FF2}" destId="{21F1DB06-C940-4AA7-812E-9ED0DC12A298}" srcOrd="1" destOrd="0" presId="urn:microsoft.com/office/officeart/2008/layout/HalfCircleOrganizationChart"/>
    <dgm:cxn modelId="{8714C806-C707-4A7C-81DD-72D91729565A}" type="presParOf" srcId="{656F839A-7367-4FE0-B350-2A0ABDEB7FF2}" destId="{B13E1289-BE60-4EAC-9D18-5EE05691A732}" srcOrd="2" destOrd="0" presId="urn:microsoft.com/office/officeart/2008/layout/HalfCircleOrganizationChart"/>
    <dgm:cxn modelId="{59FF56D4-E1A9-400B-8179-BA1E163C80F7}" type="presParOf" srcId="{A990C761-1229-4CB5-A309-00C0F9BF03E7}" destId="{FFA01034-FFF3-4358-AF55-7F6FF7E612AE}" srcOrd="4" destOrd="0" presId="urn:microsoft.com/office/officeart/2008/layout/HalfCircleOrganizationChart"/>
    <dgm:cxn modelId="{6D0563D5-99BA-4462-8D76-F3C762D9F274}" type="presParOf" srcId="{A990C761-1229-4CB5-A309-00C0F9BF03E7}" destId="{CC4DAB0F-32F8-4D42-B464-BCCBD00BD73E}" srcOrd="5" destOrd="0" presId="urn:microsoft.com/office/officeart/2008/layout/HalfCircleOrganizationChart"/>
    <dgm:cxn modelId="{2626459D-D446-4A37-9CD1-9FB64B4D408A}" type="presParOf" srcId="{CC4DAB0F-32F8-4D42-B464-BCCBD00BD73E}" destId="{899B7991-6B45-437F-835A-9BF77931E3FB}" srcOrd="0" destOrd="0" presId="urn:microsoft.com/office/officeart/2008/layout/HalfCircleOrganizationChart"/>
    <dgm:cxn modelId="{C85FC576-5ED6-4AC6-BA95-FFC68A6E6329}" type="presParOf" srcId="{899B7991-6B45-437F-835A-9BF77931E3FB}" destId="{8E665843-0003-42FA-85B8-5BE1101F3177}" srcOrd="0" destOrd="0" presId="urn:microsoft.com/office/officeart/2008/layout/HalfCircleOrganizationChart"/>
    <dgm:cxn modelId="{51305C8E-3B9E-46B4-8716-296441FD0F32}" type="presParOf" srcId="{899B7991-6B45-437F-835A-9BF77931E3FB}" destId="{F8E49E07-832A-4FE1-825B-7EE00B92CB81}" srcOrd="1" destOrd="0" presId="urn:microsoft.com/office/officeart/2008/layout/HalfCircleOrganizationChart"/>
    <dgm:cxn modelId="{49BBFAD9-D590-43EF-924B-AB86E855B1CF}" type="presParOf" srcId="{899B7991-6B45-437F-835A-9BF77931E3FB}" destId="{63C30D3C-7E86-49AA-8ACA-562D9B8CC3AE}" srcOrd="2" destOrd="0" presId="urn:microsoft.com/office/officeart/2008/layout/HalfCircleOrganizationChart"/>
    <dgm:cxn modelId="{5A71EE6D-EBFD-43ED-AAED-0A996CB53D7F}" type="presParOf" srcId="{899B7991-6B45-437F-835A-9BF77931E3FB}" destId="{6F5A6D47-672B-4100-A1E9-5D24307E4A69}" srcOrd="3" destOrd="0" presId="urn:microsoft.com/office/officeart/2008/layout/HalfCircleOrganizationChart"/>
    <dgm:cxn modelId="{8D5E1D0A-604B-482B-8613-519595B2BF17}" type="presParOf" srcId="{CC4DAB0F-32F8-4D42-B464-BCCBD00BD73E}" destId="{D95DAF4D-2D27-4895-AD42-DD49460F33B8}" srcOrd="1" destOrd="0" presId="urn:microsoft.com/office/officeart/2008/layout/HalfCircleOrganizationChart"/>
    <dgm:cxn modelId="{C63A366B-92D8-459F-ABEA-B113E7335575}" type="presParOf" srcId="{CC4DAB0F-32F8-4D42-B464-BCCBD00BD73E}" destId="{0C1ADCCC-5CE0-4C3F-9A7A-4B8254451E37}" srcOrd="2" destOrd="0" presId="urn:microsoft.com/office/officeart/2008/layout/HalfCircleOrganizationChart"/>
    <dgm:cxn modelId="{ED4BFDA0-A1A1-40FA-A250-7E485091F7B4}" type="presParOf" srcId="{11429074-32C0-4513-B17C-BAEE55515166}" destId="{5325C7B3-1B86-4929-8936-7E2F56E1462C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44F17F7-749E-45E5-9CDA-AD7C3C774442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6_3" csCatId="accent6" phldr="1"/>
      <dgm:spPr/>
      <dgm:t>
        <a:bodyPr/>
        <a:lstStyle/>
        <a:p>
          <a:endParaRPr lang="fr-CA"/>
        </a:p>
      </dgm:t>
    </dgm:pt>
    <dgm:pt modelId="{EA9BCD6D-1603-4DA8-9BCE-2A3C9B54933E}">
      <dgm:prSet phldrT="[Texte]"/>
      <dgm:spPr/>
      <dgm:t>
        <a:bodyPr/>
        <a:lstStyle/>
        <a:p>
          <a:r>
            <a:rPr lang="en-CA" b="1" i="1" noProof="0" dirty="0">
              <a:latin typeface="Arial" panose="020B0604020202020204" pitchFamily="34" charset="0"/>
              <a:cs typeface="Arial" panose="020B0604020202020204" pitchFamily="34" charset="0"/>
            </a:rPr>
            <a:t>EX POST </a:t>
          </a:r>
          <a:r>
            <a:rPr lang="en-CA" b="1" noProof="0" dirty="0">
              <a:latin typeface="Arial" panose="020B0604020202020204" pitchFamily="34" charset="0"/>
              <a:cs typeface="Arial" panose="020B0604020202020204" pitchFamily="34" charset="0"/>
            </a:rPr>
            <a:t>CONTRACT CHANGES</a:t>
          </a:r>
        </a:p>
      </dgm:t>
    </dgm:pt>
    <dgm:pt modelId="{DB6243FE-260D-46E5-8EF7-29213E504A14}" type="parTrans" cxnId="{3083709E-AE7F-439D-926E-BFF199B53D1E}">
      <dgm:prSet/>
      <dgm:spPr/>
      <dgm:t>
        <a:bodyPr/>
        <a:lstStyle/>
        <a:p>
          <a:endParaRPr lang="en-CA" b="1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2E272E2-DE05-4C3D-A026-BA61D7F2C813}" type="sibTrans" cxnId="{3083709E-AE7F-439D-926E-BFF199B53D1E}">
      <dgm:prSet/>
      <dgm:spPr/>
      <dgm:t>
        <a:bodyPr/>
        <a:lstStyle/>
        <a:p>
          <a:endParaRPr lang="en-CA" b="1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E8D11E7-43C5-4C21-9F4F-C8E8C8BF0BF8}">
      <dgm:prSet phldrT="[Texte]"/>
      <dgm:spPr/>
      <dgm:t>
        <a:bodyPr/>
        <a:lstStyle/>
        <a:p>
          <a:r>
            <a:rPr lang="en-CA" b="1" noProof="0" dirty="0">
              <a:latin typeface="Arial" panose="020B0604020202020204" pitchFamily="34" charset="0"/>
              <a:cs typeface="Arial" panose="020B0604020202020204" pitchFamily="34" charset="0"/>
            </a:rPr>
            <a:t>Changes during contract execution</a:t>
          </a:r>
        </a:p>
      </dgm:t>
    </dgm:pt>
    <dgm:pt modelId="{D5FB913B-99E1-48FB-9409-4DC3CAC6AE90}" type="parTrans" cxnId="{BD1D6ECC-4372-493C-B27E-EF92F64BA546}">
      <dgm:prSet/>
      <dgm:spPr/>
      <dgm:t>
        <a:bodyPr/>
        <a:lstStyle/>
        <a:p>
          <a:endParaRPr lang="en-CA" b="1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10EC86F-45F6-4DB3-95D5-6C1ECE732795}" type="sibTrans" cxnId="{BD1D6ECC-4372-493C-B27E-EF92F64BA546}">
      <dgm:prSet/>
      <dgm:spPr/>
      <dgm:t>
        <a:bodyPr/>
        <a:lstStyle/>
        <a:p>
          <a:endParaRPr lang="en-CA" b="1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D23CA05-CA73-4A43-97B9-92618A41978D}">
      <dgm:prSet phldrT="[Texte]"/>
      <dgm:spPr/>
      <dgm:t>
        <a:bodyPr/>
        <a:lstStyle/>
        <a:p>
          <a:r>
            <a:rPr lang="en-CA" b="1" noProof="0" dirty="0">
              <a:latin typeface="Arial" panose="020B0604020202020204" pitchFamily="34" charset="0"/>
              <a:cs typeface="Arial" panose="020B0604020202020204" pitchFamily="34" charset="0"/>
            </a:rPr>
            <a:t>Contract extension(s)</a:t>
          </a:r>
        </a:p>
      </dgm:t>
    </dgm:pt>
    <dgm:pt modelId="{8902977B-D897-4504-A9D5-38E729224802}" type="parTrans" cxnId="{DBD29791-5172-4821-800D-91FC1CEE11E6}">
      <dgm:prSet/>
      <dgm:spPr/>
      <dgm:t>
        <a:bodyPr/>
        <a:lstStyle/>
        <a:p>
          <a:endParaRPr lang="en-CA" b="1" noProof="0" dirty="0"/>
        </a:p>
      </dgm:t>
    </dgm:pt>
    <dgm:pt modelId="{C791FAA3-34E4-4AA1-BCFB-25BB8ECAA92F}" type="sibTrans" cxnId="{DBD29791-5172-4821-800D-91FC1CEE11E6}">
      <dgm:prSet/>
      <dgm:spPr/>
      <dgm:t>
        <a:bodyPr/>
        <a:lstStyle/>
        <a:p>
          <a:endParaRPr lang="en-CA" b="1" noProof="0" dirty="0"/>
        </a:p>
      </dgm:t>
    </dgm:pt>
    <dgm:pt modelId="{9BE95DFC-9CC8-4B6C-A0BB-0F2A0E2367BC}">
      <dgm:prSet phldrT="[Texte]"/>
      <dgm:spPr/>
      <dgm:t>
        <a:bodyPr/>
        <a:lstStyle/>
        <a:p>
          <a:r>
            <a:rPr lang="en-CA" b="1" i="1" noProof="0" dirty="0">
              <a:latin typeface="Arial" panose="020B0604020202020204" pitchFamily="34" charset="0"/>
              <a:cs typeface="Arial" panose="020B0604020202020204" pitchFamily="34" charset="0"/>
            </a:rPr>
            <a:t>Ex post </a:t>
          </a:r>
          <a:r>
            <a:rPr lang="en-CA" b="1" noProof="0" dirty="0">
              <a:latin typeface="Arial" panose="020B0604020202020204" pitchFamily="34" charset="0"/>
              <a:cs typeface="Arial" panose="020B0604020202020204" pitchFamily="34" charset="0"/>
            </a:rPr>
            <a:t>contract value (</a:t>
          </a:r>
          <a:r>
            <a:rPr lang="el-GR" b="1" noProof="0" dirty="0">
              <a:latin typeface="Arial" panose="020B0604020202020204" pitchFamily="34" charset="0"/>
              <a:cs typeface="Arial" panose="020B0604020202020204" pitchFamily="34" charset="0"/>
            </a:rPr>
            <a:t>Δ</a:t>
          </a:r>
          <a:r>
            <a:rPr lang="en-CA" b="1" noProof="0" dirty="0">
              <a:latin typeface="Arial" panose="020B0604020202020204" pitchFamily="34" charset="0"/>
              <a:cs typeface="Arial" panose="020B0604020202020204" pitchFamily="34" charset="0"/>
            </a:rPr>
            <a:t>)</a:t>
          </a:r>
        </a:p>
      </dgm:t>
    </dgm:pt>
    <dgm:pt modelId="{141C790D-0310-45F9-86E1-0005F3586840}" type="parTrans" cxnId="{EFCD3560-3142-402C-8819-46882CE8A6F3}">
      <dgm:prSet/>
      <dgm:spPr/>
      <dgm:t>
        <a:bodyPr/>
        <a:lstStyle/>
        <a:p>
          <a:endParaRPr lang="en-CA" b="1" noProof="0" dirty="0"/>
        </a:p>
      </dgm:t>
    </dgm:pt>
    <dgm:pt modelId="{08A5C1C2-0E07-493E-85FF-7ED75E2303F8}" type="sibTrans" cxnId="{EFCD3560-3142-402C-8819-46882CE8A6F3}">
      <dgm:prSet/>
      <dgm:spPr/>
      <dgm:t>
        <a:bodyPr/>
        <a:lstStyle/>
        <a:p>
          <a:endParaRPr lang="en-CA" b="1" noProof="0" dirty="0"/>
        </a:p>
      </dgm:t>
    </dgm:pt>
    <dgm:pt modelId="{FDA29358-66C1-479B-98AF-E0884EFC3F58}" type="pres">
      <dgm:prSet presAssocID="{044F17F7-749E-45E5-9CDA-AD7C3C774442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1429074-32C0-4513-B17C-BAEE55515166}" type="pres">
      <dgm:prSet presAssocID="{EA9BCD6D-1603-4DA8-9BCE-2A3C9B54933E}" presName="hierRoot1" presStyleCnt="0">
        <dgm:presLayoutVars>
          <dgm:hierBranch val="init"/>
        </dgm:presLayoutVars>
      </dgm:prSet>
      <dgm:spPr/>
    </dgm:pt>
    <dgm:pt modelId="{3F5A95E2-7D05-43B4-A184-3FE929CC73F4}" type="pres">
      <dgm:prSet presAssocID="{EA9BCD6D-1603-4DA8-9BCE-2A3C9B54933E}" presName="rootComposite1" presStyleCnt="0"/>
      <dgm:spPr/>
    </dgm:pt>
    <dgm:pt modelId="{02A76618-351F-4DF5-836C-9B75878C5CDB}" type="pres">
      <dgm:prSet presAssocID="{EA9BCD6D-1603-4DA8-9BCE-2A3C9B54933E}" presName="rootText1" presStyleLbl="alignAcc1" presStyleIdx="0" presStyleCnt="0" custScaleX="144957">
        <dgm:presLayoutVars>
          <dgm:chPref val="3"/>
        </dgm:presLayoutVars>
      </dgm:prSet>
      <dgm:spPr/>
    </dgm:pt>
    <dgm:pt modelId="{A46C943A-4D73-4A4B-BA49-E55D252FD997}" type="pres">
      <dgm:prSet presAssocID="{EA9BCD6D-1603-4DA8-9BCE-2A3C9B54933E}" presName="topArc1" presStyleLbl="parChTrans1D1" presStyleIdx="0" presStyleCnt="8"/>
      <dgm:spPr/>
    </dgm:pt>
    <dgm:pt modelId="{9FFF78E7-DA25-4C62-80E0-C63FB3BFFF3B}" type="pres">
      <dgm:prSet presAssocID="{EA9BCD6D-1603-4DA8-9BCE-2A3C9B54933E}" presName="bottomArc1" presStyleLbl="parChTrans1D1" presStyleIdx="1" presStyleCnt="8"/>
      <dgm:spPr/>
    </dgm:pt>
    <dgm:pt modelId="{698007FD-59B6-4C8B-8EDA-AA813A467587}" type="pres">
      <dgm:prSet presAssocID="{EA9BCD6D-1603-4DA8-9BCE-2A3C9B54933E}" presName="topConnNode1" presStyleLbl="node1" presStyleIdx="0" presStyleCnt="0"/>
      <dgm:spPr/>
    </dgm:pt>
    <dgm:pt modelId="{A990C761-1229-4CB5-A309-00C0F9BF03E7}" type="pres">
      <dgm:prSet presAssocID="{EA9BCD6D-1603-4DA8-9BCE-2A3C9B54933E}" presName="hierChild2" presStyleCnt="0"/>
      <dgm:spPr/>
    </dgm:pt>
    <dgm:pt modelId="{92953DCC-6302-4147-B1C8-FFB4BDA2E641}" type="pres">
      <dgm:prSet presAssocID="{D5FB913B-99E1-48FB-9409-4DC3CAC6AE90}" presName="Name28" presStyleLbl="parChTrans1D2" presStyleIdx="0" presStyleCnt="3"/>
      <dgm:spPr/>
    </dgm:pt>
    <dgm:pt modelId="{EF84E4A9-331D-4925-B1C8-95B70F0A684F}" type="pres">
      <dgm:prSet presAssocID="{DE8D11E7-43C5-4C21-9F4F-C8E8C8BF0BF8}" presName="hierRoot2" presStyleCnt="0">
        <dgm:presLayoutVars>
          <dgm:hierBranch val="init"/>
        </dgm:presLayoutVars>
      </dgm:prSet>
      <dgm:spPr/>
    </dgm:pt>
    <dgm:pt modelId="{FB47C160-5334-4D0E-8DB3-77B7F6906937}" type="pres">
      <dgm:prSet presAssocID="{DE8D11E7-43C5-4C21-9F4F-C8E8C8BF0BF8}" presName="rootComposite2" presStyleCnt="0"/>
      <dgm:spPr/>
    </dgm:pt>
    <dgm:pt modelId="{1F5B1D68-BEF3-46FA-ACDA-FFF1A7CE53CD}" type="pres">
      <dgm:prSet presAssocID="{DE8D11E7-43C5-4C21-9F4F-C8E8C8BF0BF8}" presName="rootText2" presStyleLbl="alignAcc1" presStyleIdx="0" presStyleCnt="0">
        <dgm:presLayoutVars>
          <dgm:chPref val="3"/>
        </dgm:presLayoutVars>
      </dgm:prSet>
      <dgm:spPr/>
    </dgm:pt>
    <dgm:pt modelId="{B8BE36F7-495F-4CFE-84AB-57D673B2154B}" type="pres">
      <dgm:prSet presAssocID="{DE8D11E7-43C5-4C21-9F4F-C8E8C8BF0BF8}" presName="topArc2" presStyleLbl="parChTrans1D1" presStyleIdx="2" presStyleCnt="8"/>
      <dgm:spPr/>
    </dgm:pt>
    <dgm:pt modelId="{AB003375-450B-42AD-8CF0-537B79424B53}" type="pres">
      <dgm:prSet presAssocID="{DE8D11E7-43C5-4C21-9F4F-C8E8C8BF0BF8}" presName="bottomArc2" presStyleLbl="parChTrans1D1" presStyleIdx="3" presStyleCnt="8"/>
      <dgm:spPr/>
    </dgm:pt>
    <dgm:pt modelId="{84932741-A7F1-40FE-9BBD-6D7510AD00FC}" type="pres">
      <dgm:prSet presAssocID="{DE8D11E7-43C5-4C21-9F4F-C8E8C8BF0BF8}" presName="topConnNode2" presStyleLbl="node2" presStyleIdx="0" presStyleCnt="0"/>
      <dgm:spPr/>
    </dgm:pt>
    <dgm:pt modelId="{B6526101-8BCE-4B1B-909E-78719E13005E}" type="pres">
      <dgm:prSet presAssocID="{DE8D11E7-43C5-4C21-9F4F-C8E8C8BF0BF8}" presName="hierChild4" presStyleCnt="0"/>
      <dgm:spPr/>
    </dgm:pt>
    <dgm:pt modelId="{CC9A07E2-7789-490C-A6D2-9C3FC2561E9B}" type="pres">
      <dgm:prSet presAssocID="{DE8D11E7-43C5-4C21-9F4F-C8E8C8BF0BF8}" presName="hierChild5" presStyleCnt="0"/>
      <dgm:spPr/>
    </dgm:pt>
    <dgm:pt modelId="{E94541AF-2518-487B-8B64-7DA1862B7965}" type="pres">
      <dgm:prSet presAssocID="{8902977B-D897-4504-A9D5-38E729224802}" presName="Name28" presStyleLbl="parChTrans1D2" presStyleIdx="1" presStyleCnt="3"/>
      <dgm:spPr/>
    </dgm:pt>
    <dgm:pt modelId="{656F839A-7367-4FE0-B350-2A0ABDEB7FF2}" type="pres">
      <dgm:prSet presAssocID="{8D23CA05-CA73-4A43-97B9-92618A41978D}" presName="hierRoot2" presStyleCnt="0">
        <dgm:presLayoutVars>
          <dgm:hierBranch val="init"/>
        </dgm:presLayoutVars>
      </dgm:prSet>
      <dgm:spPr/>
    </dgm:pt>
    <dgm:pt modelId="{4F444C85-644C-4946-9C94-7DBDD80BB613}" type="pres">
      <dgm:prSet presAssocID="{8D23CA05-CA73-4A43-97B9-92618A41978D}" presName="rootComposite2" presStyleCnt="0"/>
      <dgm:spPr/>
    </dgm:pt>
    <dgm:pt modelId="{7152758E-8667-4CF5-91E3-BCBB4E330A40}" type="pres">
      <dgm:prSet presAssocID="{8D23CA05-CA73-4A43-97B9-92618A41978D}" presName="rootText2" presStyleLbl="alignAcc1" presStyleIdx="0" presStyleCnt="0">
        <dgm:presLayoutVars>
          <dgm:chPref val="3"/>
        </dgm:presLayoutVars>
      </dgm:prSet>
      <dgm:spPr/>
    </dgm:pt>
    <dgm:pt modelId="{577B2697-5D4F-4481-9BC5-1601785641AC}" type="pres">
      <dgm:prSet presAssocID="{8D23CA05-CA73-4A43-97B9-92618A41978D}" presName="topArc2" presStyleLbl="parChTrans1D1" presStyleIdx="4" presStyleCnt="8"/>
      <dgm:spPr/>
    </dgm:pt>
    <dgm:pt modelId="{BD1155E3-8A54-4887-AED0-62CA02711F8F}" type="pres">
      <dgm:prSet presAssocID="{8D23CA05-CA73-4A43-97B9-92618A41978D}" presName="bottomArc2" presStyleLbl="parChTrans1D1" presStyleIdx="5" presStyleCnt="8"/>
      <dgm:spPr/>
    </dgm:pt>
    <dgm:pt modelId="{7D00D11C-D551-40EE-BC7D-D587DED09A01}" type="pres">
      <dgm:prSet presAssocID="{8D23CA05-CA73-4A43-97B9-92618A41978D}" presName="topConnNode2" presStyleLbl="node2" presStyleIdx="0" presStyleCnt="0"/>
      <dgm:spPr/>
    </dgm:pt>
    <dgm:pt modelId="{21F1DB06-C940-4AA7-812E-9ED0DC12A298}" type="pres">
      <dgm:prSet presAssocID="{8D23CA05-CA73-4A43-97B9-92618A41978D}" presName="hierChild4" presStyleCnt="0"/>
      <dgm:spPr/>
    </dgm:pt>
    <dgm:pt modelId="{B13E1289-BE60-4EAC-9D18-5EE05691A732}" type="pres">
      <dgm:prSet presAssocID="{8D23CA05-CA73-4A43-97B9-92618A41978D}" presName="hierChild5" presStyleCnt="0"/>
      <dgm:spPr/>
    </dgm:pt>
    <dgm:pt modelId="{FFA01034-FFF3-4358-AF55-7F6FF7E612AE}" type="pres">
      <dgm:prSet presAssocID="{141C790D-0310-45F9-86E1-0005F3586840}" presName="Name28" presStyleLbl="parChTrans1D2" presStyleIdx="2" presStyleCnt="3"/>
      <dgm:spPr/>
    </dgm:pt>
    <dgm:pt modelId="{CC4DAB0F-32F8-4D42-B464-BCCBD00BD73E}" type="pres">
      <dgm:prSet presAssocID="{9BE95DFC-9CC8-4B6C-A0BB-0F2A0E2367BC}" presName="hierRoot2" presStyleCnt="0">
        <dgm:presLayoutVars>
          <dgm:hierBranch val="init"/>
        </dgm:presLayoutVars>
      </dgm:prSet>
      <dgm:spPr/>
    </dgm:pt>
    <dgm:pt modelId="{899B7991-6B45-437F-835A-9BF77931E3FB}" type="pres">
      <dgm:prSet presAssocID="{9BE95DFC-9CC8-4B6C-A0BB-0F2A0E2367BC}" presName="rootComposite2" presStyleCnt="0"/>
      <dgm:spPr/>
    </dgm:pt>
    <dgm:pt modelId="{8E665843-0003-42FA-85B8-5BE1101F3177}" type="pres">
      <dgm:prSet presAssocID="{9BE95DFC-9CC8-4B6C-A0BB-0F2A0E2367BC}" presName="rootText2" presStyleLbl="alignAcc1" presStyleIdx="0" presStyleCnt="0">
        <dgm:presLayoutVars>
          <dgm:chPref val="3"/>
        </dgm:presLayoutVars>
      </dgm:prSet>
      <dgm:spPr/>
    </dgm:pt>
    <dgm:pt modelId="{F8E49E07-832A-4FE1-825B-7EE00B92CB81}" type="pres">
      <dgm:prSet presAssocID="{9BE95DFC-9CC8-4B6C-A0BB-0F2A0E2367BC}" presName="topArc2" presStyleLbl="parChTrans1D1" presStyleIdx="6" presStyleCnt="8"/>
      <dgm:spPr/>
    </dgm:pt>
    <dgm:pt modelId="{63C30D3C-7E86-49AA-8ACA-562D9B8CC3AE}" type="pres">
      <dgm:prSet presAssocID="{9BE95DFC-9CC8-4B6C-A0BB-0F2A0E2367BC}" presName="bottomArc2" presStyleLbl="parChTrans1D1" presStyleIdx="7" presStyleCnt="8"/>
      <dgm:spPr/>
    </dgm:pt>
    <dgm:pt modelId="{6F5A6D47-672B-4100-A1E9-5D24307E4A69}" type="pres">
      <dgm:prSet presAssocID="{9BE95DFC-9CC8-4B6C-A0BB-0F2A0E2367BC}" presName="topConnNode2" presStyleLbl="node2" presStyleIdx="0" presStyleCnt="0"/>
      <dgm:spPr/>
    </dgm:pt>
    <dgm:pt modelId="{D95DAF4D-2D27-4895-AD42-DD49460F33B8}" type="pres">
      <dgm:prSet presAssocID="{9BE95DFC-9CC8-4B6C-A0BB-0F2A0E2367BC}" presName="hierChild4" presStyleCnt="0"/>
      <dgm:spPr/>
    </dgm:pt>
    <dgm:pt modelId="{0C1ADCCC-5CE0-4C3F-9A7A-4B8254451E37}" type="pres">
      <dgm:prSet presAssocID="{9BE95DFC-9CC8-4B6C-A0BB-0F2A0E2367BC}" presName="hierChild5" presStyleCnt="0"/>
      <dgm:spPr/>
    </dgm:pt>
    <dgm:pt modelId="{5325C7B3-1B86-4929-8936-7E2F56E1462C}" type="pres">
      <dgm:prSet presAssocID="{EA9BCD6D-1603-4DA8-9BCE-2A3C9B54933E}" presName="hierChild3" presStyleCnt="0"/>
      <dgm:spPr/>
    </dgm:pt>
  </dgm:ptLst>
  <dgm:cxnLst>
    <dgm:cxn modelId="{5BCC2D0A-CACC-4B7B-92A9-8DDC01B407DB}" type="presOf" srcId="{9BE95DFC-9CC8-4B6C-A0BB-0F2A0E2367BC}" destId="{6F5A6D47-672B-4100-A1E9-5D24307E4A69}" srcOrd="1" destOrd="0" presId="urn:microsoft.com/office/officeart/2008/layout/HalfCircleOrganizationChart"/>
    <dgm:cxn modelId="{F1BC8911-9371-4E6B-9C75-ACB8D60E3CAA}" type="presOf" srcId="{EA9BCD6D-1603-4DA8-9BCE-2A3C9B54933E}" destId="{698007FD-59B6-4C8B-8EDA-AA813A467587}" srcOrd="1" destOrd="0" presId="urn:microsoft.com/office/officeart/2008/layout/HalfCircleOrganizationChart"/>
    <dgm:cxn modelId="{74F4CF14-5110-4893-B33A-8C16AD5EBFBC}" type="presOf" srcId="{DE8D11E7-43C5-4C21-9F4F-C8E8C8BF0BF8}" destId="{84932741-A7F1-40FE-9BBD-6D7510AD00FC}" srcOrd="1" destOrd="0" presId="urn:microsoft.com/office/officeart/2008/layout/HalfCircleOrganizationChart"/>
    <dgm:cxn modelId="{842F8D32-5959-4DB4-AD47-18B51A662D18}" type="presOf" srcId="{044F17F7-749E-45E5-9CDA-AD7C3C774442}" destId="{FDA29358-66C1-479B-98AF-E0884EFC3F58}" srcOrd="0" destOrd="0" presId="urn:microsoft.com/office/officeart/2008/layout/HalfCircleOrganizationChart"/>
    <dgm:cxn modelId="{FA948240-2089-4875-A364-878B9864F308}" type="presOf" srcId="{8D23CA05-CA73-4A43-97B9-92618A41978D}" destId="{7152758E-8667-4CF5-91E3-BCBB4E330A40}" srcOrd="0" destOrd="0" presId="urn:microsoft.com/office/officeart/2008/layout/HalfCircleOrganizationChart"/>
    <dgm:cxn modelId="{EFCD3560-3142-402C-8819-46882CE8A6F3}" srcId="{EA9BCD6D-1603-4DA8-9BCE-2A3C9B54933E}" destId="{9BE95DFC-9CC8-4B6C-A0BB-0F2A0E2367BC}" srcOrd="2" destOrd="0" parTransId="{141C790D-0310-45F9-86E1-0005F3586840}" sibTransId="{08A5C1C2-0E07-493E-85FF-7ED75E2303F8}"/>
    <dgm:cxn modelId="{2BB59E45-7D36-43A0-B653-A38A9A90F06F}" type="presOf" srcId="{D5FB913B-99E1-48FB-9409-4DC3CAC6AE90}" destId="{92953DCC-6302-4147-B1C8-FFB4BDA2E641}" srcOrd="0" destOrd="0" presId="urn:microsoft.com/office/officeart/2008/layout/HalfCircleOrganizationChart"/>
    <dgm:cxn modelId="{161ED969-B50A-4686-9A9D-705369968AA0}" type="presOf" srcId="{141C790D-0310-45F9-86E1-0005F3586840}" destId="{FFA01034-FFF3-4358-AF55-7F6FF7E612AE}" srcOrd="0" destOrd="0" presId="urn:microsoft.com/office/officeart/2008/layout/HalfCircleOrganizationChart"/>
    <dgm:cxn modelId="{DBEF9250-98C2-4157-A193-45892807F5D8}" type="presOf" srcId="{DE8D11E7-43C5-4C21-9F4F-C8E8C8BF0BF8}" destId="{1F5B1D68-BEF3-46FA-ACDA-FFF1A7CE53CD}" srcOrd="0" destOrd="0" presId="urn:microsoft.com/office/officeart/2008/layout/HalfCircleOrganizationChart"/>
    <dgm:cxn modelId="{819DBD8A-BA3B-485E-A672-79CF7C1099F1}" type="presOf" srcId="{8902977B-D897-4504-A9D5-38E729224802}" destId="{E94541AF-2518-487B-8B64-7DA1862B7965}" srcOrd="0" destOrd="0" presId="urn:microsoft.com/office/officeart/2008/layout/HalfCircleOrganizationChart"/>
    <dgm:cxn modelId="{DBD29791-5172-4821-800D-91FC1CEE11E6}" srcId="{EA9BCD6D-1603-4DA8-9BCE-2A3C9B54933E}" destId="{8D23CA05-CA73-4A43-97B9-92618A41978D}" srcOrd="1" destOrd="0" parTransId="{8902977B-D897-4504-A9D5-38E729224802}" sibTransId="{C791FAA3-34E4-4AA1-BCFB-25BB8ECAA92F}"/>
    <dgm:cxn modelId="{3083709E-AE7F-439D-926E-BFF199B53D1E}" srcId="{044F17F7-749E-45E5-9CDA-AD7C3C774442}" destId="{EA9BCD6D-1603-4DA8-9BCE-2A3C9B54933E}" srcOrd="0" destOrd="0" parTransId="{DB6243FE-260D-46E5-8EF7-29213E504A14}" sibTransId="{52E272E2-DE05-4C3D-A026-BA61D7F2C813}"/>
    <dgm:cxn modelId="{1E271CC2-E7BB-43D9-92DA-E5080E90D8C1}" type="presOf" srcId="{8D23CA05-CA73-4A43-97B9-92618A41978D}" destId="{7D00D11C-D551-40EE-BC7D-D587DED09A01}" srcOrd="1" destOrd="0" presId="urn:microsoft.com/office/officeart/2008/layout/HalfCircleOrganizationChart"/>
    <dgm:cxn modelId="{BD1D6ECC-4372-493C-B27E-EF92F64BA546}" srcId="{EA9BCD6D-1603-4DA8-9BCE-2A3C9B54933E}" destId="{DE8D11E7-43C5-4C21-9F4F-C8E8C8BF0BF8}" srcOrd="0" destOrd="0" parTransId="{D5FB913B-99E1-48FB-9409-4DC3CAC6AE90}" sibTransId="{710EC86F-45F6-4DB3-95D5-6C1ECE732795}"/>
    <dgm:cxn modelId="{ED0D2CD9-C125-41A0-B11A-E00CB7D62429}" type="presOf" srcId="{EA9BCD6D-1603-4DA8-9BCE-2A3C9B54933E}" destId="{02A76618-351F-4DF5-836C-9B75878C5CDB}" srcOrd="0" destOrd="0" presId="urn:microsoft.com/office/officeart/2008/layout/HalfCircleOrganizationChart"/>
    <dgm:cxn modelId="{8B8F1EE9-B950-4837-A0A3-7BEBA66490CB}" type="presOf" srcId="{9BE95DFC-9CC8-4B6C-A0BB-0F2A0E2367BC}" destId="{8E665843-0003-42FA-85B8-5BE1101F3177}" srcOrd="0" destOrd="0" presId="urn:microsoft.com/office/officeart/2008/layout/HalfCircleOrganizationChart"/>
    <dgm:cxn modelId="{FC0E42B7-51F2-4036-B31B-EF2C44FD422D}" type="presParOf" srcId="{FDA29358-66C1-479B-98AF-E0884EFC3F58}" destId="{11429074-32C0-4513-B17C-BAEE55515166}" srcOrd="0" destOrd="0" presId="urn:microsoft.com/office/officeart/2008/layout/HalfCircleOrganizationChart"/>
    <dgm:cxn modelId="{D4017CB5-DB9B-4832-AB31-6D1DCDBD5232}" type="presParOf" srcId="{11429074-32C0-4513-B17C-BAEE55515166}" destId="{3F5A95E2-7D05-43B4-A184-3FE929CC73F4}" srcOrd="0" destOrd="0" presId="urn:microsoft.com/office/officeart/2008/layout/HalfCircleOrganizationChart"/>
    <dgm:cxn modelId="{C5F2382E-F9C4-4B50-BAA3-EEB4CC12815E}" type="presParOf" srcId="{3F5A95E2-7D05-43B4-A184-3FE929CC73F4}" destId="{02A76618-351F-4DF5-836C-9B75878C5CDB}" srcOrd="0" destOrd="0" presId="urn:microsoft.com/office/officeart/2008/layout/HalfCircleOrganizationChart"/>
    <dgm:cxn modelId="{6DD0D2F2-3FEA-42C5-97C8-FCC2370FDD9C}" type="presParOf" srcId="{3F5A95E2-7D05-43B4-A184-3FE929CC73F4}" destId="{A46C943A-4D73-4A4B-BA49-E55D252FD997}" srcOrd="1" destOrd="0" presId="urn:microsoft.com/office/officeart/2008/layout/HalfCircleOrganizationChart"/>
    <dgm:cxn modelId="{97516ABE-0311-4D11-9A00-A4A79F13F188}" type="presParOf" srcId="{3F5A95E2-7D05-43B4-A184-3FE929CC73F4}" destId="{9FFF78E7-DA25-4C62-80E0-C63FB3BFFF3B}" srcOrd="2" destOrd="0" presId="urn:microsoft.com/office/officeart/2008/layout/HalfCircleOrganizationChart"/>
    <dgm:cxn modelId="{5843EAD9-4D90-49C6-AEDF-78AF7EE65CCF}" type="presParOf" srcId="{3F5A95E2-7D05-43B4-A184-3FE929CC73F4}" destId="{698007FD-59B6-4C8B-8EDA-AA813A467587}" srcOrd="3" destOrd="0" presId="urn:microsoft.com/office/officeart/2008/layout/HalfCircleOrganizationChart"/>
    <dgm:cxn modelId="{4B6705F6-A5CF-4FF5-A7BF-43281A09413B}" type="presParOf" srcId="{11429074-32C0-4513-B17C-BAEE55515166}" destId="{A990C761-1229-4CB5-A309-00C0F9BF03E7}" srcOrd="1" destOrd="0" presId="urn:microsoft.com/office/officeart/2008/layout/HalfCircleOrganizationChart"/>
    <dgm:cxn modelId="{F2C9D8B1-A216-40C3-9177-75EEF3B57B4B}" type="presParOf" srcId="{A990C761-1229-4CB5-A309-00C0F9BF03E7}" destId="{92953DCC-6302-4147-B1C8-FFB4BDA2E641}" srcOrd="0" destOrd="0" presId="urn:microsoft.com/office/officeart/2008/layout/HalfCircleOrganizationChart"/>
    <dgm:cxn modelId="{B8DB045E-D05B-49CF-ADDF-DE7C4B8E9CE6}" type="presParOf" srcId="{A990C761-1229-4CB5-A309-00C0F9BF03E7}" destId="{EF84E4A9-331D-4925-B1C8-95B70F0A684F}" srcOrd="1" destOrd="0" presId="urn:microsoft.com/office/officeart/2008/layout/HalfCircleOrganizationChart"/>
    <dgm:cxn modelId="{81372097-C5E3-4F4F-932B-9A81CD3978CF}" type="presParOf" srcId="{EF84E4A9-331D-4925-B1C8-95B70F0A684F}" destId="{FB47C160-5334-4D0E-8DB3-77B7F6906937}" srcOrd="0" destOrd="0" presId="urn:microsoft.com/office/officeart/2008/layout/HalfCircleOrganizationChart"/>
    <dgm:cxn modelId="{761FB949-5596-47BF-BB3F-4C346145D635}" type="presParOf" srcId="{FB47C160-5334-4D0E-8DB3-77B7F6906937}" destId="{1F5B1D68-BEF3-46FA-ACDA-FFF1A7CE53CD}" srcOrd="0" destOrd="0" presId="urn:microsoft.com/office/officeart/2008/layout/HalfCircleOrganizationChart"/>
    <dgm:cxn modelId="{03468B2A-CA15-4290-9609-8DBDE1C17B8E}" type="presParOf" srcId="{FB47C160-5334-4D0E-8DB3-77B7F6906937}" destId="{B8BE36F7-495F-4CFE-84AB-57D673B2154B}" srcOrd="1" destOrd="0" presId="urn:microsoft.com/office/officeart/2008/layout/HalfCircleOrganizationChart"/>
    <dgm:cxn modelId="{48F64CA4-4F89-4D76-9E4A-CD5287F05222}" type="presParOf" srcId="{FB47C160-5334-4D0E-8DB3-77B7F6906937}" destId="{AB003375-450B-42AD-8CF0-537B79424B53}" srcOrd="2" destOrd="0" presId="urn:microsoft.com/office/officeart/2008/layout/HalfCircleOrganizationChart"/>
    <dgm:cxn modelId="{B6B01AE8-E699-469A-9078-10BF5511E68E}" type="presParOf" srcId="{FB47C160-5334-4D0E-8DB3-77B7F6906937}" destId="{84932741-A7F1-40FE-9BBD-6D7510AD00FC}" srcOrd="3" destOrd="0" presId="urn:microsoft.com/office/officeart/2008/layout/HalfCircleOrganizationChart"/>
    <dgm:cxn modelId="{F7D318BD-DC75-4318-A4B1-5705FA4A8C96}" type="presParOf" srcId="{EF84E4A9-331D-4925-B1C8-95B70F0A684F}" destId="{B6526101-8BCE-4B1B-909E-78719E13005E}" srcOrd="1" destOrd="0" presId="urn:microsoft.com/office/officeart/2008/layout/HalfCircleOrganizationChart"/>
    <dgm:cxn modelId="{3E78C991-F3D2-453C-B8EB-385240F86476}" type="presParOf" srcId="{EF84E4A9-331D-4925-B1C8-95B70F0A684F}" destId="{CC9A07E2-7789-490C-A6D2-9C3FC2561E9B}" srcOrd="2" destOrd="0" presId="urn:microsoft.com/office/officeart/2008/layout/HalfCircleOrganizationChart"/>
    <dgm:cxn modelId="{1FD6FF13-34CF-4E5E-94D8-492D85481943}" type="presParOf" srcId="{A990C761-1229-4CB5-A309-00C0F9BF03E7}" destId="{E94541AF-2518-487B-8B64-7DA1862B7965}" srcOrd="2" destOrd="0" presId="urn:microsoft.com/office/officeart/2008/layout/HalfCircleOrganizationChart"/>
    <dgm:cxn modelId="{6621CA59-45D8-43F1-96B4-05158A2F7574}" type="presParOf" srcId="{A990C761-1229-4CB5-A309-00C0F9BF03E7}" destId="{656F839A-7367-4FE0-B350-2A0ABDEB7FF2}" srcOrd="3" destOrd="0" presId="urn:microsoft.com/office/officeart/2008/layout/HalfCircleOrganizationChart"/>
    <dgm:cxn modelId="{CA7FE893-C936-4DB5-9AD1-C57FB122569B}" type="presParOf" srcId="{656F839A-7367-4FE0-B350-2A0ABDEB7FF2}" destId="{4F444C85-644C-4946-9C94-7DBDD80BB613}" srcOrd="0" destOrd="0" presId="urn:microsoft.com/office/officeart/2008/layout/HalfCircleOrganizationChart"/>
    <dgm:cxn modelId="{976A806C-F058-4A0E-A099-84AC6FE51060}" type="presParOf" srcId="{4F444C85-644C-4946-9C94-7DBDD80BB613}" destId="{7152758E-8667-4CF5-91E3-BCBB4E330A40}" srcOrd="0" destOrd="0" presId="urn:microsoft.com/office/officeart/2008/layout/HalfCircleOrganizationChart"/>
    <dgm:cxn modelId="{FF4A922D-AC0F-4912-BDC9-07ECBCF88960}" type="presParOf" srcId="{4F444C85-644C-4946-9C94-7DBDD80BB613}" destId="{577B2697-5D4F-4481-9BC5-1601785641AC}" srcOrd="1" destOrd="0" presId="urn:microsoft.com/office/officeart/2008/layout/HalfCircleOrganizationChart"/>
    <dgm:cxn modelId="{0F4BD2FE-7756-4F10-A987-3BACA2CF2F2E}" type="presParOf" srcId="{4F444C85-644C-4946-9C94-7DBDD80BB613}" destId="{BD1155E3-8A54-4887-AED0-62CA02711F8F}" srcOrd="2" destOrd="0" presId="urn:microsoft.com/office/officeart/2008/layout/HalfCircleOrganizationChart"/>
    <dgm:cxn modelId="{AC6C9CF1-D496-4D40-80F5-4C2D9334DDAA}" type="presParOf" srcId="{4F444C85-644C-4946-9C94-7DBDD80BB613}" destId="{7D00D11C-D551-40EE-BC7D-D587DED09A01}" srcOrd="3" destOrd="0" presId="urn:microsoft.com/office/officeart/2008/layout/HalfCircleOrganizationChart"/>
    <dgm:cxn modelId="{131E82DE-72AC-454C-8C8E-C80F2150AA1B}" type="presParOf" srcId="{656F839A-7367-4FE0-B350-2A0ABDEB7FF2}" destId="{21F1DB06-C940-4AA7-812E-9ED0DC12A298}" srcOrd="1" destOrd="0" presId="urn:microsoft.com/office/officeart/2008/layout/HalfCircleOrganizationChart"/>
    <dgm:cxn modelId="{8714C806-C707-4A7C-81DD-72D91729565A}" type="presParOf" srcId="{656F839A-7367-4FE0-B350-2A0ABDEB7FF2}" destId="{B13E1289-BE60-4EAC-9D18-5EE05691A732}" srcOrd="2" destOrd="0" presId="urn:microsoft.com/office/officeart/2008/layout/HalfCircleOrganizationChart"/>
    <dgm:cxn modelId="{59FF56D4-E1A9-400B-8179-BA1E163C80F7}" type="presParOf" srcId="{A990C761-1229-4CB5-A309-00C0F9BF03E7}" destId="{FFA01034-FFF3-4358-AF55-7F6FF7E612AE}" srcOrd="4" destOrd="0" presId="urn:microsoft.com/office/officeart/2008/layout/HalfCircleOrganizationChart"/>
    <dgm:cxn modelId="{6D0563D5-99BA-4462-8D76-F3C762D9F274}" type="presParOf" srcId="{A990C761-1229-4CB5-A309-00C0F9BF03E7}" destId="{CC4DAB0F-32F8-4D42-B464-BCCBD00BD73E}" srcOrd="5" destOrd="0" presId="urn:microsoft.com/office/officeart/2008/layout/HalfCircleOrganizationChart"/>
    <dgm:cxn modelId="{2626459D-D446-4A37-9CD1-9FB64B4D408A}" type="presParOf" srcId="{CC4DAB0F-32F8-4D42-B464-BCCBD00BD73E}" destId="{899B7991-6B45-437F-835A-9BF77931E3FB}" srcOrd="0" destOrd="0" presId="urn:microsoft.com/office/officeart/2008/layout/HalfCircleOrganizationChart"/>
    <dgm:cxn modelId="{C85FC576-5ED6-4AC6-BA95-FFC68A6E6329}" type="presParOf" srcId="{899B7991-6B45-437F-835A-9BF77931E3FB}" destId="{8E665843-0003-42FA-85B8-5BE1101F3177}" srcOrd="0" destOrd="0" presId="urn:microsoft.com/office/officeart/2008/layout/HalfCircleOrganizationChart"/>
    <dgm:cxn modelId="{51305C8E-3B9E-46B4-8716-296441FD0F32}" type="presParOf" srcId="{899B7991-6B45-437F-835A-9BF77931E3FB}" destId="{F8E49E07-832A-4FE1-825B-7EE00B92CB81}" srcOrd="1" destOrd="0" presId="urn:microsoft.com/office/officeart/2008/layout/HalfCircleOrganizationChart"/>
    <dgm:cxn modelId="{49BBFAD9-D590-43EF-924B-AB86E855B1CF}" type="presParOf" srcId="{899B7991-6B45-437F-835A-9BF77931E3FB}" destId="{63C30D3C-7E86-49AA-8ACA-562D9B8CC3AE}" srcOrd="2" destOrd="0" presId="urn:microsoft.com/office/officeart/2008/layout/HalfCircleOrganizationChart"/>
    <dgm:cxn modelId="{5A71EE6D-EBFD-43ED-AAED-0A996CB53D7F}" type="presParOf" srcId="{899B7991-6B45-437F-835A-9BF77931E3FB}" destId="{6F5A6D47-672B-4100-A1E9-5D24307E4A69}" srcOrd="3" destOrd="0" presId="urn:microsoft.com/office/officeart/2008/layout/HalfCircleOrganizationChart"/>
    <dgm:cxn modelId="{8D5E1D0A-604B-482B-8613-519595B2BF17}" type="presParOf" srcId="{CC4DAB0F-32F8-4D42-B464-BCCBD00BD73E}" destId="{D95DAF4D-2D27-4895-AD42-DD49460F33B8}" srcOrd="1" destOrd="0" presId="urn:microsoft.com/office/officeart/2008/layout/HalfCircleOrganizationChart"/>
    <dgm:cxn modelId="{C63A366B-92D8-459F-ABEA-B113E7335575}" type="presParOf" srcId="{CC4DAB0F-32F8-4D42-B464-BCCBD00BD73E}" destId="{0C1ADCCC-5CE0-4C3F-9A7A-4B8254451E37}" srcOrd="2" destOrd="0" presId="urn:microsoft.com/office/officeart/2008/layout/HalfCircleOrganizationChart"/>
    <dgm:cxn modelId="{ED4BFDA0-A1A1-40FA-A250-7E485091F7B4}" type="presParOf" srcId="{11429074-32C0-4513-B17C-BAEE55515166}" destId="{5325C7B3-1B86-4929-8936-7E2F56E1462C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2AE277E-756A-4B28-86CB-3E818DF535F6}" type="doc">
      <dgm:prSet loTypeId="urn:microsoft.com/office/officeart/2005/8/layout/chevron1" loCatId="process" qsTypeId="urn:microsoft.com/office/officeart/2005/8/quickstyle/simple1" qsCatId="simple" csTypeId="urn:microsoft.com/office/officeart/2005/8/colors/colorful3" csCatId="colorful" phldr="1"/>
      <dgm:spPr/>
    </dgm:pt>
    <dgm:pt modelId="{D03CD8A2-2E47-4617-8E82-13DF097A0B51}">
      <dgm:prSet phldrT="[Texte]" custT="1"/>
      <dgm:spPr/>
      <dgm:t>
        <a:bodyPr/>
        <a:lstStyle/>
        <a:p>
          <a:pPr>
            <a:buFont typeface="Times New Roman" panose="02020603050405020304" pitchFamily="18" charset="0"/>
            <a:buChar char="•"/>
          </a:pPr>
          <a:r>
            <a:rPr lang="en-CA" sz="1400" b="0" dirty="0">
              <a:latin typeface="Arial" panose="020B0604020202020204" pitchFamily="34" charset="0"/>
              <a:cs typeface="Arial" panose="020B0604020202020204" pitchFamily="34" charset="0"/>
            </a:rPr>
            <a:t>1. Identify corruption and collusion schemes</a:t>
          </a:r>
          <a:endParaRPr lang="fr-CA" sz="14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33EC5D1-C3EF-427E-9B3C-9915EAFAEF7D}" type="parTrans" cxnId="{3BFEC38D-B1E0-4A55-B23E-7A54F9EB255C}">
      <dgm:prSet/>
      <dgm:spPr/>
      <dgm:t>
        <a:bodyPr/>
        <a:lstStyle/>
        <a:p>
          <a:endParaRPr lang="fr-CA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7795155-AF29-4640-A4BF-872FFD3E1622}" type="sibTrans" cxnId="{3BFEC38D-B1E0-4A55-B23E-7A54F9EB255C}">
      <dgm:prSet/>
      <dgm:spPr/>
      <dgm:t>
        <a:bodyPr/>
        <a:lstStyle/>
        <a:p>
          <a:endParaRPr lang="fr-CA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ADF7DE6-E360-4C7E-9CD2-D8552FEF7DD0}">
      <dgm:prSet custT="1"/>
      <dgm:spPr/>
      <dgm:t>
        <a:bodyPr/>
        <a:lstStyle/>
        <a:p>
          <a:pPr>
            <a:buFont typeface="Times New Roman" panose="02020603050405020304" pitchFamily="18" charset="0"/>
            <a:buChar char="•"/>
          </a:pPr>
          <a:r>
            <a:rPr lang="en-CA" sz="1400" b="0" dirty="0">
              <a:latin typeface="Arial" panose="020B0604020202020204" pitchFamily="34" charset="0"/>
              <a:cs typeface="Arial" panose="020B0604020202020204" pitchFamily="34" charset="0"/>
            </a:rPr>
            <a:t>2. </a:t>
          </a:r>
          <a:r>
            <a:rPr lang="en-CA" sz="1400" b="0">
              <a:latin typeface="Arial" panose="020B0604020202020204" pitchFamily="34" charset="0"/>
              <a:cs typeface="Arial" panose="020B0604020202020204" pitchFamily="34" charset="0"/>
            </a:rPr>
            <a:t>Create an indicator for each scheme</a:t>
          </a:r>
          <a:endParaRPr lang="fr-CA" sz="14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18B4502-0B9E-47CA-BE4B-519D4DC38A64}" type="parTrans" cxnId="{E86FA140-40E9-4B58-92D6-10E631841DC8}">
      <dgm:prSet/>
      <dgm:spPr/>
      <dgm:t>
        <a:bodyPr/>
        <a:lstStyle/>
        <a:p>
          <a:endParaRPr lang="fr-CA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1A5EC6A-4AEA-426E-B07D-A933BAD8CE25}" type="sibTrans" cxnId="{E86FA140-40E9-4B58-92D6-10E631841DC8}">
      <dgm:prSet/>
      <dgm:spPr/>
      <dgm:t>
        <a:bodyPr/>
        <a:lstStyle/>
        <a:p>
          <a:endParaRPr lang="fr-CA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2683ACC-5851-43D1-9653-A8A270C2464C}">
      <dgm:prSet custT="1"/>
      <dgm:spPr/>
      <dgm:t>
        <a:bodyPr/>
        <a:lstStyle/>
        <a:p>
          <a:pPr>
            <a:buFont typeface="Times New Roman" panose="02020603050405020304" pitchFamily="18" charset="0"/>
            <a:buChar char="•"/>
          </a:pPr>
          <a:r>
            <a:rPr lang="en-CA" sz="1400" b="0">
              <a:latin typeface="Arial" panose="020B0604020202020204" pitchFamily="34" charset="0"/>
              <a:cs typeface="Arial" panose="020B0604020202020204" pitchFamily="34" charset="0"/>
            </a:rPr>
            <a:t>3. Perform social network analysis</a:t>
          </a:r>
          <a:endParaRPr lang="fr-CA" sz="14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E6B7B00-ADE7-4B61-946C-196A4CD6A118}" type="parTrans" cxnId="{88226E37-DAE8-4BC2-8BA5-E7DB43CCC2FE}">
      <dgm:prSet/>
      <dgm:spPr/>
      <dgm:t>
        <a:bodyPr/>
        <a:lstStyle/>
        <a:p>
          <a:endParaRPr lang="fr-CA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DAC9A1B-26AC-4AE9-8E84-D9649B010602}" type="sibTrans" cxnId="{88226E37-DAE8-4BC2-8BA5-E7DB43CCC2FE}">
      <dgm:prSet/>
      <dgm:spPr/>
      <dgm:t>
        <a:bodyPr/>
        <a:lstStyle/>
        <a:p>
          <a:endParaRPr lang="fr-CA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F4EA979-F0A8-4187-B18F-8B32283334CC}">
      <dgm:prSet custT="1"/>
      <dgm:spPr/>
      <dgm:t>
        <a:bodyPr/>
        <a:lstStyle/>
        <a:p>
          <a:pPr>
            <a:buFont typeface="Times New Roman" panose="02020603050405020304" pitchFamily="18" charset="0"/>
            <a:buChar char="•"/>
          </a:pPr>
          <a:r>
            <a:rPr lang="en-CA" sz="1400" b="0">
              <a:latin typeface="Arial" panose="020B0604020202020204" pitchFamily="34" charset="0"/>
              <a:cs typeface="Arial" panose="020B0604020202020204" pitchFamily="34" charset="0"/>
            </a:rPr>
            <a:t>4. Calculate a score per indicator for each contract</a:t>
          </a:r>
          <a:endParaRPr lang="fr-CA" sz="14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65314A2-2D1E-430E-94B2-9A4CBF9A2FAD}" type="parTrans" cxnId="{3A41359C-1CB8-4730-A598-CE986E15212F}">
      <dgm:prSet/>
      <dgm:spPr/>
      <dgm:t>
        <a:bodyPr/>
        <a:lstStyle/>
        <a:p>
          <a:endParaRPr lang="fr-CA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3101D79-A411-4789-A939-F5B62FABB721}" type="sibTrans" cxnId="{3A41359C-1CB8-4730-A598-CE986E15212F}">
      <dgm:prSet/>
      <dgm:spPr/>
      <dgm:t>
        <a:bodyPr/>
        <a:lstStyle/>
        <a:p>
          <a:endParaRPr lang="fr-CA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73B2A3F-C53A-41C2-A932-00106C145950}">
      <dgm:prSet custT="1"/>
      <dgm:spPr/>
      <dgm:t>
        <a:bodyPr/>
        <a:lstStyle/>
        <a:p>
          <a:pPr>
            <a:buFont typeface="Times New Roman" panose="02020603050405020304" pitchFamily="18" charset="0"/>
            <a:buChar char="•"/>
          </a:pPr>
          <a:r>
            <a:rPr lang="en-CA" sz="1400" b="0" dirty="0">
              <a:latin typeface="Arial" panose="020B0604020202020204" pitchFamily="34" charset="0"/>
              <a:cs typeface="Arial" panose="020B0604020202020204" pitchFamily="34" charset="0"/>
            </a:rPr>
            <a:t>5. Compute an index score for each contract or sector</a:t>
          </a:r>
          <a:endParaRPr lang="fr-CA" sz="14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8B47F3D-56DE-4824-B47C-D0B60936E514}" type="parTrans" cxnId="{6C12D110-F95B-4A83-BB21-1CB62EEAE2D9}">
      <dgm:prSet/>
      <dgm:spPr/>
      <dgm:t>
        <a:bodyPr/>
        <a:lstStyle/>
        <a:p>
          <a:endParaRPr lang="fr-CA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D3BF048-5D38-4A1A-A34D-E5FB565D1445}" type="sibTrans" cxnId="{6C12D110-F95B-4A83-BB21-1CB62EEAE2D9}">
      <dgm:prSet/>
      <dgm:spPr/>
      <dgm:t>
        <a:bodyPr/>
        <a:lstStyle/>
        <a:p>
          <a:endParaRPr lang="fr-CA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B23EAC8-B0E3-44C4-AA74-4FC1D6A7A60E}">
      <dgm:prSet custT="1"/>
      <dgm:spPr/>
      <dgm:t>
        <a:bodyPr/>
        <a:lstStyle/>
        <a:p>
          <a:pPr>
            <a:buFont typeface="Times New Roman" panose="02020603050405020304" pitchFamily="18" charset="0"/>
            <a:buChar char="•"/>
          </a:pPr>
          <a:r>
            <a:rPr lang="en-CA" sz="1400" b="0" dirty="0">
              <a:latin typeface="Arial" panose="020B0604020202020204" pitchFamily="34" charset="0"/>
              <a:cs typeface="Arial" panose="020B0604020202020204" pitchFamily="34" charset="0"/>
            </a:rPr>
            <a:t>6. Identify suspicious contracts or sectors</a:t>
          </a:r>
          <a:endParaRPr lang="fr-CA" sz="14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20C065-F4CC-427C-A0AC-2133D9DB838C}" type="parTrans" cxnId="{9FF5ED6A-014D-4800-B81D-AEBAF63ACAC4}">
      <dgm:prSet/>
      <dgm:spPr/>
      <dgm:t>
        <a:bodyPr/>
        <a:lstStyle/>
        <a:p>
          <a:endParaRPr lang="fr-CA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C72FAAB-CFF4-4A36-8770-80D500AC393C}" type="sibTrans" cxnId="{9FF5ED6A-014D-4800-B81D-AEBAF63ACAC4}">
      <dgm:prSet/>
      <dgm:spPr/>
      <dgm:t>
        <a:bodyPr/>
        <a:lstStyle/>
        <a:p>
          <a:endParaRPr lang="fr-CA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AE04008-C0B1-4930-ABE8-F97262F4B4EA}" type="pres">
      <dgm:prSet presAssocID="{A2AE277E-756A-4B28-86CB-3E818DF535F6}" presName="Name0" presStyleCnt="0">
        <dgm:presLayoutVars>
          <dgm:dir/>
          <dgm:animLvl val="lvl"/>
          <dgm:resizeHandles val="exact"/>
        </dgm:presLayoutVars>
      </dgm:prSet>
      <dgm:spPr/>
    </dgm:pt>
    <dgm:pt modelId="{6A868418-69D2-4C9C-8C19-ECACE9B81579}" type="pres">
      <dgm:prSet presAssocID="{D03CD8A2-2E47-4617-8E82-13DF097A0B51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5684302E-8268-4E88-BF0E-3E7535ED5D0D}" type="pres">
      <dgm:prSet presAssocID="{F7795155-AF29-4640-A4BF-872FFD3E1622}" presName="parTxOnlySpace" presStyleCnt="0"/>
      <dgm:spPr/>
    </dgm:pt>
    <dgm:pt modelId="{E5C13EC1-AB43-4DC7-BEAD-5521E938287F}" type="pres">
      <dgm:prSet presAssocID="{DADF7DE6-E360-4C7E-9CD2-D8552FEF7DD0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CA1C2B8D-D2AE-4393-96A0-07812AE1DA24}" type="pres">
      <dgm:prSet presAssocID="{71A5EC6A-4AEA-426E-B07D-A933BAD8CE25}" presName="parTxOnlySpace" presStyleCnt="0"/>
      <dgm:spPr/>
    </dgm:pt>
    <dgm:pt modelId="{782BD7FE-0B65-4E2C-BFA1-0FC5510B2A2A}" type="pres">
      <dgm:prSet presAssocID="{E2683ACC-5851-43D1-9653-A8A270C2464C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5E360655-7F09-40A9-B903-90BDDD7088B6}" type="pres">
      <dgm:prSet presAssocID="{BDAC9A1B-26AC-4AE9-8E84-D9649B010602}" presName="parTxOnlySpace" presStyleCnt="0"/>
      <dgm:spPr/>
    </dgm:pt>
    <dgm:pt modelId="{B5300C4F-3992-4C5D-92C4-58667B52F140}" type="pres">
      <dgm:prSet presAssocID="{EF4EA979-F0A8-4187-B18F-8B32283334CC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1E8B6F9D-FF53-4ACF-8267-BA5FBD369F01}" type="pres">
      <dgm:prSet presAssocID="{93101D79-A411-4789-A939-F5B62FABB721}" presName="parTxOnlySpace" presStyleCnt="0"/>
      <dgm:spPr/>
    </dgm:pt>
    <dgm:pt modelId="{652CFCE3-3922-413F-9561-61DC7EB14F84}" type="pres">
      <dgm:prSet presAssocID="{273B2A3F-C53A-41C2-A932-00106C145950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E5414E7E-8C2C-4B00-96C6-5DC6CD40FAD0}" type="pres">
      <dgm:prSet presAssocID="{9D3BF048-5D38-4A1A-A34D-E5FB565D1445}" presName="parTxOnlySpace" presStyleCnt="0"/>
      <dgm:spPr/>
    </dgm:pt>
    <dgm:pt modelId="{26B91385-9EC8-4DFA-AAF9-F1EC81C26CF7}" type="pres">
      <dgm:prSet presAssocID="{DB23EAC8-B0E3-44C4-AA74-4FC1D6A7A60E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6C12D110-F95B-4A83-BB21-1CB62EEAE2D9}" srcId="{A2AE277E-756A-4B28-86CB-3E818DF535F6}" destId="{273B2A3F-C53A-41C2-A932-00106C145950}" srcOrd="4" destOrd="0" parTransId="{C8B47F3D-56DE-4824-B47C-D0B60936E514}" sibTransId="{9D3BF048-5D38-4A1A-A34D-E5FB565D1445}"/>
    <dgm:cxn modelId="{72218413-1385-481E-A31D-20835929E379}" type="presOf" srcId="{DADF7DE6-E360-4C7E-9CD2-D8552FEF7DD0}" destId="{E5C13EC1-AB43-4DC7-BEAD-5521E938287F}" srcOrd="0" destOrd="0" presId="urn:microsoft.com/office/officeart/2005/8/layout/chevron1"/>
    <dgm:cxn modelId="{8B4DC113-0788-4DB6-8716-451039744D47}" type="presOf" srcId="{DB23EAC8-B0E3-44C4-AA74-4FC1D6A7A60E}" destId="{26B91385-9EC8-4DFA-AAF9-F1EC81C26CF7}" srcOrd="0" destOrd="0" presId="urn:microsoft.com/office/officeart/2005/8/layout/chevron1"/>
    <dgm:cxn modelId="{88226E37-DAE8-4BC2-8BA5-E7DB43CCC2FE}" srcId="{A2AE277E-756A-4B28-86CB-3E818DF535F6}" destId="{E2683ACC-5851-43D1-9653-A8A270C2464C}" srcOrd="2" destOrd="0" parTransId="{5E6B7B00-ADE7-4B61-946C-196A4CD6A118}" sibTransId="{BDAC9A1B-26AC-4AE9-8E84-D9649B010602}"/>
    <dgm:cxn modelId="{E86FA140-40E9-4B58-92D6-10E631841DC8}" srcId="{A2AE277E-756A-4B28-86CB-3E818DF535F6}" destId="{DADF7DE6-E360-4C7E-9CD2-D8552FEF7DD0}" srcOrd="1" destOrd="0" parTransId="{F18B4502-0B9E-47CA-BE4B-519D4DC38A64}" sibTransId="{71A5EC6A-4AEA-426E-B07D-A933BAD8CE25}"/>
    <dgm:cxn modelId="{CF736B6A-46FC-442D-A556-32F3D6788A40}" type="presOf" srcId="{D03CD8A2-2E47-4617-8E82-13DF097A0B51}" destId="{6A868418-69D2-4C9C-8C19-ECACE9B81579}" srcOrd="0" destOrd="0" presId="urn:microsoft.com/office/officeart/2005/8/layout/chevron1"/>
    <dgm:cxn modelId="{9FF5ED6A-014D-4800-B81D-AEBAF63ACAC4}" srcId="{A2AE277E-756A-4B28-86CB-3E818DF535F6}" destId="{DB23EAC8-B0E3-44C4-AA74-4FC1D6A7A60E}" srcOrd="5" destOrd="0" parTransId="{DC20C065-F4CC-427C-A0AC-2133D9DB838C}" sibTransId="{8C72FAAB-CFF4-4A36-8770-80D500AC393C}"/>
    <dgm:cxn modelId="{024FE77F-AC59-40B4-8278-3C3924FE8E51}" type="presOf" srcId="{EF4EA979-F0A8-4187-B18F-8B32283334CC}" destId="{B5300C4F-3992-4C5D-92C4-58667B52F140}" srcOrd="0" destOrd="0" presId="urn:microsoft.com/office/officeart/2005/8/layout/chevron1"/>
    <dgm:cxn modelId="{3BFEC38D-B1E0-4A55-B23E-7A54F9EB255C}" srcId="{A2AE277E-756A-4B28-86CB-3E818DF535F6}" destId="{D03CD8A2-2E47-4617-8E82-13DF097A0B51}" srcOrd="0" destOrd="0" parTransId="{733EC5D1-C3EF-427E-9B3C-9915EAFAEF7D}" sibTransId="{F7795155-AF29-4640-A4BF-872FFD3E1622}"/>
    <dgm:cxn modelId="{3A41359C-1CB8-4730-A598-CE986E15212F}" srcId="{A2AE277E-756A-4B28-86CB-3E818DF535F6}" destId="{EF4EA979-F0A8-4187-B18F-8B32283334CC}" srcOrd="3" destOrd="0" parTransId="{D65314A2-2D1E-430E-94B2-9A4CBF9A2FAD}" sibTransId="{93101D79-A411-4789-A939-F5B62FABB721}"/>
    <dgm:cxn modelId="{BCD21C9F-240E-45B6-ABAA-D02F9480DAA9}" type="presOf" srcId="{273B2A3F-C53A-41C2-A932-00106C145950}" destId="{652CFCE3-3922-413F-9561-61DC7EB14F84}" srcOrd="0" destOrd="0" presId="urn:microsoft.com/office/officeart/2005/8/layout/chevron1"/>
    <dgm:cxn modelId="{889EEDAA-D0E9-4B26-8E66-00C72233FBEE}" type="presOf" srcId="{E2683ACC-5851-43D1-9653-A8A270C2464C}" destId="{782BD7FE-0B65-4E2C-BFA1-0FC5510B2A2A}" srcOrd="0" destOrd="0" presId="urn:microsoft.com/office/officeart/2005/8/layout/chevron1"/>
    <dgm:cxn modelId="{B98363CE-EF3A-4775-B278-7784A8E261CA}" type="presOf" srcId="{A2AE277E-756A-4B28-86CB-3E818DF535F6}" destId="{0AE04008-C0B1-4930-ABE8-F97262F4B4EA}" srcOrd="0" destOrd="0" presId="urn:microsoft.com/office/officeart/2005/8/layout/chevron1"/>
    <dgm:cxn modelId="{6F4D3089-659E-4611-91A0-A3A92100D843}" type="presParOf" srcId="{0AE04008-C0B1-4930-ABE8-F97262F4B4EA}" destId="{6A868418-69D2-4C9C-8C19-ECACE9B81579}" srcOrd="0" destOrd="0" presId="urn:microsoft.com/office/officeart/2005/8/layout/chevron1"/>
    <dgm:cxn modelId="{2993659E-24B5-43C9-B9A7-570617D94B36}" type="presParOf" srcId="{0AE04008-C0B1-4930-ABE8-F97262F4B4EA}" destId="{5684302E-8268-4E88-BF0E-3E7535ED5D0D}" srcOrd="1" destOrd="0" presId="urn:microsoft.com/office/officeart/2005/8/layout/chevron1"/>
    <dgm:cxn modelId="{C967BD34-53A6-47D7-A568-07768A404141}" type="presParOf" srcId="{0AE04008-C0B1-4930-ABE8-F97262F4B4EA}" destId="{E5C13EC1-AB43-4DC7-BEAD-5521E938287F}" srcOrd="2" destOrd="0" presId="urn:microsoft.com/office/officeart/2005/8/layout/chevron1"/>
    <dgm:cxn modelId="{4E39D294-9727-44C0-A3F6-4A6F14B9944A}" type="presParOf" srcId="{0AE04008-C0B1-4930-ABE8-F97262F4B4EA}" destId="{CA1C2B8D-D2AE-4393-96A0-07812AE1DA24}" srcOrd="3" destOrd="0" presId="urn:microsoft.com/office/officeart/2005/8/layout/chevron1"/>
    <dgm:cxn modelId="{AD6DBB05-C0AE-45FA-96FA-B1C8D23C7803}" type="presParOf" srcId="{0AE04008-C0B1-4930-ABE8-F97262F4B4EA}" destId="{782BD7FE-0B65-4E2C-BFA1-0FC5510B2A2A}" srcOrd="4" destOrd="0" presId="urn:microsoft.com/office/officeart/2005/8/layout/chevron1"/>
    <dgm:cxn modelId="{E8C6F993-4BE8-4738-BBEF-4F0452AE922C}" type="presParOf" srcId="{0AE04008-C0B1-4930-ABE8-F97262F4B4EA}" destId="{5E360655-7F09-40A9-B903-90BDDD7088B6}" srcOrd="5" destOrd="0" presId="urn:microsoft.com/office/officeart/2005/8/layout/chevron1"/>
    <dgm:cxn modelId="{900DBF7E-97DC-4194-9B0B-F44CABE4F2B4}" type="presParOf" srcId="{0AE04008-C0B1-4930-ABE8-F97262F4B4EA}" destId="{B5300C4F-3992-4C5D-92C4-58667B52F140}" srcOrd="6" destOrd="0" presId="urn:microsoft.com/office/officeart/2005/8/layout/chevron1"/>
    <dgm:cxn modelId="{31650796-DE0D-4B1A-B50A-7490E84ABEE4}" type="presParOf" srcId="{0AE04008-C0B1-4930-ABE8-F97262F4B4EA}" destId="{1E8B6F9D-FF53-4ACF-8267-BA5FBD369F01}" srcOrd="7" destOrd="0" presId="urn:microsoft.com/office/officeart/2005/8/layout/chevron1"/>
    <dgm:cxn modelId="{61589247-AD5F-49BF-9E7A-8ACB7E5A4B69}" type="presParOf" srcId="{0AE04008-C0B1-4930-ABE8-F97262F4B4EA}" destId="{652CFCE3-3922-413F-9561-61DC7EB14F84}" srcOrd="8" destOrd="0" presId="urn:microsoft.com/office/officeart/2005/8/layout/chevron1"/>
    <dgm:cxn modelId="{7A27EA4D-6774-4FD1-BA24-2014C3E86F93}" type="presParOf" srcId="{0AE04008-C0B1-4930-ABE8-F97262F4B4EA}" destId="{E5414E7E-8C2C-4B00-96C6-5DC6CD40FAD0}" srcOrd="9" destOrd="0" presId="urn:microsoft.com/office/officeart/2005/8/layout/chevron1"/>
    <dgm:cxn modelId="{012084A6-40D2-46C4-AEA7-404082819C03}" type="presParOf" srcId="{0AE04008-C0B1-4930-ABE8-F97262F4B4EA}" destId="{26B91385-9EC8-4DFA-AAF9-F1EC81C26CF7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A01034-FFF3-4358-AF55-7F6FF7E612AE}">
      <dsp:nvSpPr>
        <dsp:cNvPr id="0" name=""/>
        <dsp:cNvSpPr/>
      </dsp:nvSpPr>
      <dsp:spPr>
        <a:xfrm>
          <a:off x="2468561" y="1156672"/>
          <a:ext cx="1653547" cy="2869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489"/>
              </a:lnTo>
              <a:lnTo>
                <a:pt x="1653547" y="143489"/>
              </a:lnTo>
              <a:lnTo>
                <a:pt x="1653547" y="286979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4541AF-2518-487B-8B64-7DA1862B7965}">
      <dsp:nvSpPr>
        <dsp:cNvPr id="0" name=""/>
        <dsp:cNvSpPr/>
      </dsp:nvSpPr>
      <dsp:spPr>
        <a:xfrm>
          <a:off x="2337077" y="1156672"/>
          <a:ext cx="131484" cy="286979"/>
        </a:xfrm>
        <a:custGeom>
          <a:avLst/>
          <a:gdLst/>
          <a:ahLst/>
          <a:cxnLst/>
          <a:rect l="0" t="0" r="0" b="0"/>
          <a:pathLst>
            <a:path>
              <a:moveTo>
                <a:pt x="131484" y="0"/>
              </a:moveTo>
              <a:lnTo>
                <a:pt x="131484" y="143489"/>
              </a:lnTo>
              <a:lnTo>
                <a:pt x="0" y="143489"/>
              </a:lnTo>
              <a:lnTo>
                <a:pt x="0" y="286979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953DCC-6302-4147-B1C8-FFB4BDA2E641}">
      <dsp:nvSpPr>
        <dsp:cNvPr id="0" name=""/>
        <dsp:cNvSpPr/>
      </dsp:nvSpPr>
      <dsp:spPr>
        <a:xfrm>
          <a:off x="683529" y="1156672"/>
          <a:ext cx="1785032" cy="286979"/>
        </a:xfrm>
        <a:custGeom>
          <a:avLst/>
          <a:gdLst/>
          <a:ahLst/>
          <a:cxnLst/>
          <a:rect l="0" t="0" r="0" b="0"/>
          <a:pathLst>
            <a:path>
              <a:moveTo>
                <a:pt x="1785032" y="0"/>
              </a:moveTo>
              <a:lnTo>
                <a:pt x="1785032" y="143489"/>
              </a:lnTo>
              <a:lnTo>
                <a:pt x="0" y="143489"/>
              </a:lnTo>
              <a:lnTo>
                <a:pt x="0" y="286979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6C943A-4D73-4A4B-BA49-E55D252FD997}">
      <dsp:nvSpPr>
        <dsp:cNvPr id="0" name=""/>
        <dsp:cNvSpPr/>
      </dsp:nvSpPr>
      <dsp:spPr>
        <a:xfrm>
          <a:off x="1973327" y="473388"/>
          <a:ext cx="990468" cy="683284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FF78E7-DA25-4C62-80E0-C63FB3BFFF3B}">
      <dsp:nvSpPr>
        <dsp:cNvPr id="0" name=""/>
        <dsp:cNvSpPr/>
      </dsp:nvSpPr>
      <dsp:spPr>
        <a:xfrm>
          <a:off x="1973327" y="473388"/>
          <a:ext cx="990468" cy="683284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A76618-351F-4DF5-836C-9B75878C5CDB}">
      <dsp:nvSpPr>
        <dsp:cNvPr id="0" name=""/>
        <dsp:cNvSpPr/>
      </dsp:nvSpPr>
      <dsp:spPr>
        <a:xfrm>
          <a:off x="1478093" y="596379"/>
          <a:ext cx="1980936" cy="43730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noProof="0" dirty="0">
              <a:latin typeface="Arial" panose="020B0604020202020204" pitchFamily="34" charset="0"/>
              <a:cs typeface="Arial" panose="020B0604020202020204" pitchFamily="34" charset="0"/>
            </a:rPr>
            <a:t>CORRUPTING THE BID SELECTION PROCESS</a:t>
          </a:r>
        </a:p>
      </dsp:txBody>
      <dsp:txXfrm>
        <a:off x="1478093" y="596379"/>
        <a:ext cx="1980936" cy="437301"/>
      </dsp:txXfrm>
    </dsp:sp>
    <dsp:sp modelId="{B8BE36F7-495F-4CFE-84AB-57D673B2154B}">
      <dsp:nvSpPr>
        <dsp:cNvPr id="0" name=""/>
        <dsp:cNvSpPr/>
      </dsp:nvSpPr>
      <dsp:spPr>
        <a:xfrm>
          <a:off x="341887" y="1443652"/>
          <a:ext cx="683284" cy="683284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003375-450B-42AD-8CF0-537B79424B53}">
      <dsp:nvSpPr>
        <dsp:cNvPr id="0" name=""/>
        <dsp:cNvSpPr/>
      </dsp:nvSpPr>
      <dsp:spPr>
        <a:xfrm>
          <a:off x="341887" y="1443652"/>
          <a:ext cx="683284" cy="683284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5B1D68-BEF3-46FA-ACDA-FFF1A7CE53CD}">
      <dsp:nvSpPr>
        <dsp:cNvPr id="0" name=""/>
        <dsp:cNvSpPr/>
      </dsp:nvSpPr>
      <dsp:spPr>
        <a:xfrm>
          <a:off x="245" y="1566643"/>
          <a:ext cx="1366568" cy="43730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noProof="0" dirty="0">
              <a:latin typeface="Arial" panose="020B0604020202020204" pitchFamily="34" charset="0"/>
              <a:cs typeface="Arial" panose="020B0604020202020204" pitchFamily="34" charset="0"/>
            </a:rPr>
            <a:t>Only one compliant  bid</a:t>
          </a:r>
        </a:p>
      </dsp:txBody>
      <dsp:txXfrm>
        <a:off x="245" y="1566643"/>
        <a:ext cx="1366568" cy="437301"/>
      </dsp:txXfrm>
    </dsp:sp>
    <dsp:sp modelId="{577B2697-5D4F-4481-9BC5-1601785641AC}">
      <dsp:nvSpPr>
        <dsp:cNvPr id="0" name=""/>
        <dsp:cNvSpPr/>
      </dsp:nvSpPr>
      <dsp:spPr>
        <a:xfrm>
          <a:off x="1995435" y="1443652"/>
          <a:ext cx="683284" cy="683284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1155E3-8A54-4887-AED0-62CA02711F8F}">
      <dsp:nvSpPr>
        <dsp:cNvPr id="0" name=""/>
        <dsp:cNvSpPr/>
      </dsp:nvSpPr>
      <dsp:spPr>
        <a:xfrm>
          <a:off x="1995435" y="1443652"/>
          <a:ext cx="683284" cy="683284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52758E-8667-4CF5-91E3-BCBB4E330A40}">
      <dsp:nvSpPr>
        <dsp:cNvPr id="0" name=""/>
        <dsp:cNvSpPr/>
      </dsp:nvSpPr>
      <dsp:spPr>
        <a:xfrm>
          <a:off x="1653793" y="1566643"/>
          <a:ext cx="1366568" cy="43730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noProof="0" dirty="0">
              <a:latin typeface="Arial" panose="020B0604020202020204" pitchFamily="34" charset="0"/>
              <a:cs typeface="Arial" panose="020B0604020202020204" pitchFamily="34" charset="0"/>
            </a:rPr>
            <a:t>Call to tender cancelled</a:t>
          </a:r>
        </a:p>
      </dsp:txBody>
      <dsp:txXfrm>
        <a:off x="1653793" y="1566643"/>
        <a:ext cx="1366568" cy="437301"/>
      </dsp:txXfrm>
    </dsp:sp>
    <dsp:sp modelId="{F8E49E07-832A-4FE1-825B-7EE00B92CB81}">
      <dsp:nvSpPr>
        <dsp:cNvPr id="0" name=""/>
        <dsp:cNvSpPr/>
      </dsp:nvSpPr>
      <dsp:spPr>
        <a:xfrm>
          <a:off x="3714725" y="1443652"/>
          <a:ext cx="814768" cy="683284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C30D3C-7E86-49AA-8ACA-562D9B8CC3AE}">
      <dsp:nvSpPr>
        <dsp:cNvPr id="0" name=""/>
        <dsp:cNvSpPr/>
      </dsp:nvSpPr>
      <dsp:spPr>
        <a:xfrm>
          <a:off x="3714725" y="1443652"/>
          <a:ext cx="814768" cy="683284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665843-0003-42FA-85B8-5BE1101F3177}">
      <dsp:nvSpPr>
        <dsp:cNvPr id="0" name=""/>
        <dsp:cNvSpPr/>
      </dsp:nvSpPr>
      <dsp:spPr>
        <a:xfrm>
          <a:off x="3307341" y="1566643"/>
          <a:ext cx="1629537" cy="43730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noProof="0" dirty="0">
              <a:latin typeface="Arial" panose="020B0604020202020204" pitchFamily="34" charset="0"/>
              <a:cs typeface="Arial" panose="020B0604020202020204" pitchFamily="34" charset="0"/>
            </a:rPr>
            <a:t>Lengthy bid evaluation criteria</a:t>
          </a:r>
        </a:p>
      </dsp:txBody>
      <dsp:txXfrm>
        <a:off x="3307341" y="1566643"/>
        <a:ext cx="1629537" cy="4373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A01034-FFF3-4358-AF55-7F6FF7E612AE}">
      <dsp:nvSpPr>
        <dsp:cNvPr id="0" name=""/>
        <dsp:cNvSpPr/>
      </dsp:nvSpPr>
      <dsp:spPr>
        <a:xfrm>
          <a:off x="2468562" y="1148604"/>
          <a:ext cx="1746525" cy="3031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1558"/>
              </a:lnTo>
              <a:lnTo>
                <a:pt x="1746525" y="151558"/>
              </a:lnTo>
              <a:lnTo>
                <a:pt x="1746525" y="30311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4541AF-2518-487B-8B64-7DA1862B7965}">
      <dsp:nvSpPr>
        <dsp:cNvPr id="0" name=""/>
        <dsp:cNvSpPr/>
      </dsp:nvSpPr>
      <dsp:spPr>
        <a:xfrm>
          <a:off x="2422842" y="1148604"/>
          <a:ext cx="91440" cy="30311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311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953DCC-6302-4147-B1C8-FFB4BDA2E641}">
      <dsp:nvSpPr>
        <dsp:cNvPr id="0" name=""/>
        <dsp:cNvSpPr/>
      </dsp:nvSpPr>
      <dsp:spPr>
        <a:xfrm>
          <a:off x="722036" y="1148604"/>
          <a:ext cx="1746525" cy="303116"/>
        </a:xfrm>
        <a:custGeom>
          <a:avLst/>
          <a:gdLst/>
          <a:ahLst/>
          <a:cxnLst/>
          <a:rect l="0" t="0" r="0" b="0"/>
          <a:pathLst>
            <a:path>
              <a:moveTo>
                <a:pt x="1746525" y="0"/>
              </a:moveTo>
              <a:lnTo>
                <a:pt x="1746525" y="151558"/>
              </a:lnTo>
              <a:lnTo>
                <a:pt x="0" y="151558"/>
              </a:lnTo>
              <a:lnTo>
                <a:pt x="0" y="30311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6C943A-4D73-4A4B-BA49-E55D252FD997}">
      <dsp:nvSpPr>
        <dsp:cNvPr id="0" name=""/>
        <dsp:cNvSpPr/>
      </dsp:nvSpPr>
      <dsp:spPr>
        <a:xfrm>
          <a:off x="1945481" y="426899"/>
          <a:ext cx="1046161" cy="721704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FF78E7-DA25-4C62-80E0-C63FB3BFFF3B}">
      <dsp:nvSpPr>
        <dsp:cNvPr id="0" name=""/>
        <dsp:cNvSpPr/>
      </dsp:nvSpPr>
      <dsp:spPr>
        <a:xfrm>
          <a:off x="1945481" y="426899"/>
          <a:ext cx="1046161" cy="721704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A76618-351F-4DF5-836C-9B75878C5CDB}">
      <dsp:nvSpPr>
        <dsp:cNvPr id="0" name=""/>
        <dsp:cNvSpPr/>
      </dsp:nvSpPr>
      <dsp:spPr>
        <a:xfrm>
          <a:off x="1422400" y="556806"/>
          <a:ext cx="2092323" cy="46189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noProof="0" dirty="0">
              <a:latin typeface="Arial" panose="020B0604020202020204" pitchFamily="34" charset="0"/>
              <a:cs typeface="Arial" panose="020B0604020202020204" pitchFamily="34" charset="0"/>
            </a:rPr>
            <a:t>LIMITING THE NUMBER OF BIDDERS</a:t>
          </a:r>
        </a:p>
      </dsp:txBody>
      <dsp:txXfrm>
        <a:off x="1422400" y="556806"/>
        <a:ext cx="2092323" cy="461891"/>
      </dsp:txXfrm>
    </dsp:sp>
    <dsp:sp modelId="{B8BE36F7-495F-4CFE-84AB-57D673B2154B}">
      <dsp:nvSpPr>
        <dsp:cNvPr id="0" name=""/>
        <dsp:cNvSpPr/>
      </dsp:nvSpPr>
      <dsp:spPr>
        <a:xfrm>
          <a:off x="361183" y="1451720"/>
          <a:ext cx="721704" cy="721704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003375-450B-42AD-8CF0-537B79424B53}">
      <dsp:nvSpPr>
        <dsp:cNvPr id="0" name=""/>
        <dsp:cNvSpPr/>
      </dsp:nvSpPr>
      <dsp:spPr>
        <a:xfrm>
          <a:off x="361183" y="1451720"/>
          <a:ext cx="721704" cy="721704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5B1D68-BEF3-46FA-ACDA-FFF1A7CE53CD}">
      <dsp:nvSpPr>
        <dsp:cNvPr id="0" name=""/>
        <dsp:cNvSpPr/>
      </dsp:nvSpPr>
      <dsp:spPr>
        <a:xfrm>
          <a:off x="331" y="1581627"/>
          <a:ext cx="1443409" cy="46189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noProof="0" dirty="0">
              <a:latin typeface="Arial" panose="020B0604020202020204" pitchFamily="34" charset="0"/>
              <a:cs typeface="Arial" panose="020B0604020202020204" pitchFamily="34" charset="0"/>
            </a:rPr>
            <a:t>Only one bid received</a:t>
          </a:r>
        </a:p>
      </dsp:txBody>
      <dsp:txXfrm>
        <a:off x="331" y="1581627"/>
        <a:ext cx="1443409" cy="461891"/>
      </dsp:txXfrm>
    </dsp:sp>
    <dsp:sp modelId="{577B2697-5D4F-4481-9BC5-1601785641AC}">
      <dsp:nvSpPr>
        <dsp:cNvPr id="0" name=""/>
        <dsp:cNvSpPr/>
      </dsp:nvSpPr>
      <dsp:spPr>
        <a:xfrm>
          <a:off x="2107709" y="1451720"/>
          <a:ext cx="721704" cy="721704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1155E3-8A54-4887-AED0-62CA02711F8F}">
      <dsp:nvSpPr>
        <dsp:cNvPr id="0" name=""/>
        <dsp:cNvSpPr/>
      </dsp:nvSpPr>
      <dsp:spPr>
        <a:xfrm>
          <a:off x="2107709" y="1451720"/>
          <a:ext cx="721704" cy="721704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52758E-8667-4CF5-91E3-BCBB4E330A40}">
      <dsp:nvSpPr>
        <dsp:cNvPr id="0" name=""/>
        <dsp:cNvSpPr/>
      </dsp:nvSpPr>
      <dsp:spPr>
        <a:xfrm>
          <a:off x="1746857" y="1581627"/>
          <a:ext cx="1443409" cy="46189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noProof="0" dirty="0">
              <a:latin typeface="Arial" panose="020B0604020202020204" pitchFamily="34" charset="0"/>
              <a:cs typeface="Arial" panose="020B0604020202020204" pitchFamily="34" charset="0"/>
            </a:rPr>
            <a:t>Lengthy bidder eligibility criteria</a:t>
          </a:r>
        </a:p>
      </dsp:txBody>
      <dsp:txXfrm>
        <a:off x="1746857" y="1581627"/>
        <a:ext cx="1443409" cy="461891"/>
      </dsp:txXfrm>
    </dsp:sp>
    <dsp:sp modelId="{F8E49E07-832A-4FE1-825B-7EE00B92CB81}">
      <dsp:nvSpPr>
        <dsp:cNvPr id="0" name=""/>
        <dsp:cNvSpPr/>
      </dsp:nvSpPr>
      <dsp:spPr>
        <a:xfrm>
          <a:off x="3854235" y="1451720"/>
          <a:ext cx="721704" cy="721704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C30D3C-7E86-49AA-8ACA-562D9B8CC3AE}">
      <dsp:nvSpPr>
        <dsp:cNvPr id="0" name=""/>
        <dsp:cNvSpPr/>
      </dsp:nvSpPr>
      <dsp:spPr>
        <a:xfrm>
          <a:off x="3854235" y="1451720"/>
          <a:ext cx="721704" cy="721704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665843-0003-42FA-85B8-5BE1101F3177}">
      <dsp:nvSpPr>
        <dsp:cNvPr id="0" name=""/>
        <dsp:cNvSpPr/>
      </dsp:nvSpPr>
      <dsp:spPr>
        <a:xfrm>
          <a:off x="3493382" y="1581627"/>
          <a:ext cx="1443409" cy="46189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noProof="0" dirty="0">
              <a:latin typeface="Arial" panose="020B0604020202020204" pitchFamily="34" charset="0"/>
              <a:cs typeface="Arial" panose="020B0604020202020204" pitchFamily="34" charset="0"/>
            </a:rPr>
            <a:t>Geographical restrictions</a:t>
          </a:r>
        </a:p>
      </dsp:txBody>
      <dsp:txXfrm>
        <a:off x="3493382" y="1581627"/>
        <a:ext cx="1443409" cy="46189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A01034-FFF3-4358-AF55-7F6FF7E612AE}">
      <dsp:nvSpPr>
        <dsp:cNvPr id="0" name=""/>
        <dsp:cNvSpPr/>
      </dsp:nvSpPr>
      <dsp:spPr>
        <a:xfrm>
          <a:off x="2761456" y="1130622"/>
          <a:ext cx="1953750" cy="339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540"/>
              </a:lnTo>
              <a:lnTo>
                <a:pt x="1953750" y="169540"/>
              </a:lnTo>
              <a:lnTo>
                <a:pt x="1953750" y="339080"/>
              </a:lnTo>
            </a:path>
          </a:pathLst>
        </a:custGeom>
        <a:noFill/>
        <a:ln w="12700" cap="flat" cmpd="sng" algn="ctr">
          <a:solidFill>
            <a:schemeClr val="accent6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4541AF-2518-487B-8B64-7DA1862B7965}">
      <dsp:nvSpPr>
        <dsp:cNvPr id="0" name=""/>
        <dsp:cNvSpPr/>
      </dsp:nvSpPr>
      <dsp:spPr>
        <a:xfrm>
          <a:off x="2715736" y="1130622"/>
          <a:ext cx="91440" cy="33908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9080"/>
              </a:lnTo>
            </a:path>
          </a:pathLst>
        </a:custGeom>
        <a:noFill/>
        <a:ln w="12700" cap="flat" cmpd="sng" algn="ctr">
          <a:solidFill>
            <a:schemeClr val="accent6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953DCC-6302-4147-B1C8-FFB4BDA2E641}">
      <dsp:nvSpPr>
        <dsp:cNvPr id="0" name=""/>
        <dsp:cNvSpPr/>
      </dsp:nvSpPr>
      <dsp:spPr>
        <a:xfrm>
          <a:off x="807705" y="1130622"/>
          <a:ext cx="1953750" cy="339080"/>
        </a:xfrm>
        <a:custGeom>
          <a:avLst/>
          <a:gdLst/>
          <a:ahLst/>
          <a:cxnLst/>
          <a:rect l="0" t="0" r="0" b="0"/>
          <a:pathLst>
            <a:path>
              <a:moveTo>
                <a:pt x="1953750" y="0"/>
              </a:moveTo>
              <a:lnTo>
                <a:pt x="1953750" y="169540"/>
              </a:lnTo>
              <a:lnTo>
                <a:pt x="0" y="169540"/>
              </a:lnTo>
              <a:lnTo>
                <a:pt x="0" y="339080"/>
              </a:lnTo>
            </a:path>
          </a:pathLst>
        </a:custGeom>
        <a:noFill/>
        <a:ln w="12700" cap="flat" cmpd="sng" algn="ctr">
          <a:solidFill>
            <a:schemeClr val="accent6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6C943A-4D73-4A4B-BA49-E55D252FD997}">
      <dsp:nvSpPr>
        <dsp:cNvPr id="0" name=""/>
        <dsp:cNvSpPr/>
      </dsp:nvSpPr>
      <dsp:spPr>
        <a:xfrm>
          <a:off x="2176311" y="323287"/>
          <a:ext cx="1170288" cy="807334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FF78E7-DA25-4C62-80E0-C63FB3BFFF3B}">
      <dsp:nvSpPr>
        <dsp:cNvPr id="0" name=""/>
        <dsp:cNvSpPr/>
      </dsp:nvSpPr>
      <dsp:spPr>
        <a:xfrm>
          <a:off x="2176311" y="323287"/>
          <a:ext cx="1170288" cy="807334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A76618-351F-4DF5-836C-9B75878C5CDB}">
      <dsp:nvSpPr>
        <dsp:cNvPr id="0" name=""/>
        <dsp:cNvSpPr/>
      </dsp:nvSpPr>
      <dsp:spPr>
        <a:xfrm>
          <a:off x="1591167" y="468607"/>
          <a:ext cx="2340576" cy="51669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i="1" kern="1200" noProof="0" dirty="0">
              <a:latin typeface="Arial" panose="020B0604020202020204" pitchFamily="34" charset="0"/>
              <a:cs typeface="Arial" panose="020B0604020202020204" pitchFamily="34" charset="0"/>
            </a:rPr>
            <a:t>EX POST </a:t>
          </a:r>
          <a:r>
            <a:rPr lang="en-CA" sz="1400" b="1" kern="1200" noProof="0" dirty="0">
              <a:latin typeface="Arial" panose="020B0604020202020204" pitchFamily="34" charset="0"/>
              <a:cs typeface="Arial" panose="020B0604020202020204" pitchFamily="34" charset="0"/>
            </a:rPr>
            <a:t>CONTRACT CHANGES</a:t>
          </a:r>
        </a:p>
      </dsp:txBody>
      <dsp:txXfrm>
        <a:off x="1591167" y="468607"/>
        <a:ext cx="2340576" cy="516694"/>
      </dsp:txXfrm>
    </dsp:sp>
    <dsp:sp modelId="{B8BE36F7-495F-4CFE-84AB-57D673B2154B}">
      <dsp:nvSpPr>
        <dsp:cNvPr id="0" name=""/>
        <dsp:cNvSpPr/>
      </dsp:nvSpPr>
      <dsp:spPr>
        <a:xfrm>
          <a:off x="404038" y="1469702"/>
          <a:ext cx="807334" cy="807334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003375-450B-42AD-8CF0-537B79424B53}">
      <dsp:nvSpPr>
        <dsp:cNvPr id="0" name=""/>
        <dsp:cNvSpPr/>
      </dsp:nvSpPr>
      <dsp:spPr>
        <a:xfrm>
          <a:off x="404038" y="1469702"/>
          <a:ext cx="807334" cy="807334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5B1D68-BEF3-46FA-ACDA-FFF1A7CE53CD}">
      <dsp:nvSpPr>
        <dsp:cNvPr id="0" name=""/>
        <dsp:cNvSpPr/>
      </dsp:nvSpPr>
      <dsp:spPr>
        <a:xfrm>
          <a:off x="370" y="1615023"/>
          <a:ext cx="1614669" cy="51669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noProof="0" dirty="0">
              <a:latin typeface="Arial" panose="020B0604020202020204" pitchFamily="34" charset="0"/>
              <a:cs typeface="Arial" panose="020B0604020202020204" pitchFamily="34" charset="0"/>
            </a:rPr>
            <a:t>Changes during contract execution</a:t>
          </a:r>
        </a:p>
      </dsp:txBody>
      <dsp:txXfrm>
        <a:off x="370" y="1615023"/>
        <a:ext cx="1614669" cy="516694"/>
      </dsp:txXfrm>
    </dsp:sp>
    <dsp:sp modelId="{577B2697-5D4F-4481-9BC5-1601785641AC}">
      <dsp:nvSpPr>
        <dsp:cNvPr id="0" name=""/>
        <dsp:cNvSpPr/>
      </dsp:nvSpPr>
      <dsp:spPr>
        <a:xfrm>
          <a:off x="2357788" y="1469702"/>
          <a:ext cx="807334" cy="807334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1155E3-8A54-4887-AED0-62CA02711F8F}">
      <dsp:nvSpPr>
        <dsp:cNvPr id="0" name=""/>
        <dsp:cNvSpPr/>
      </dsp:nvSpPr>
      <dsp:spPr>
        <a:xfrm>
          <a:off x="2357788" y="1469702"/>
          <a:ext cx="807334" cy="807334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52758E-8667-4CF5-91E3-BCBB4E330A40}">
      <dsp:nvSpPr>
        <dsp:cNvPr id="0" name=""/>
        <dsp:cNvSpPr/>
      </dsp:nvSpPr>
      <dsp:spPr>
        <a:xfrm>
          <a:off x="1954121" y="1615023"/>
          <a:ext cx="1614669" cy="51669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noProof="0" dirty="0">
              <a:latin typeface="Arial" panose="020B0604020202020204" pitchFamily="34" charset="0"/>
              <a:cs typeface="Arial" panose="020B0604020202020204" pitchFamily="34" charset="0"/>
            </a:rPr>
            <a:t>Contract extension(s)</a:t>
          </a:r>
        </a:p>
      </dsp:txBody>
      <dsp:txXfrm>
        <a:off x="1954121" y="1615023"/>
        <a:ext cx="1614669" cy="516694"/>
      </dsp:txXfrm>
    </dsp:sp>
    <dsp:sp modelId="{F8E49E07-832A-4FE1-825B-7EE00B92CB81}">
      <dsp:nvSpPr>
        <dsp:cNvPr id="0" name=""/>
        <dsp:cNvSpPr/>
      </dsp:nvSpPr>
      <dsp:spPr>
        <a:xfrm>
          <a:off x="4311538" y="1469702"/>
          <a:ext cx="807334" cy="807334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C30D3C-7E86-49AA-8ACA-562D9B8CC3AE}">
      <dsp:nvSpPr>
        <dsp:cNvPr id="0" name=""/>
        <dsp:cNvSpPr/>
      </dsp:nvSpPr>
      <dsp:spPr>
        <a:xfrm>
          <a:off x="4311538" y="1469702"/>
          <a:ext cx="807334" cy="807334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665843-0003-42FA-85B8-5BE1101F3177}">
      <dsp:nvSpPr>
        <dsp:cNvPr id="0" name=""/>
        <dsp:cNvSpPr/>
      </dsp:nvSpPr>
      <dsp:spPr>
        <a:xfrm>
          <a:off x="3907871" y="1615023"/>
          <a:ext cx="1614669" cy="51669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i="1" kern="1200" noProof="0" dirty="0">
              <a:latin typeface="Arial" panose="020B0604020202020204" pitchFamily="34" charset="0"/>
              <a:cs typeface="Arial" panose="020B0604020202020204" pitchFamily="34" charset="0"/>
            </a:rPr>
            <a:t>Ex post </a:t>
          </a:r>
          <a:r>
            <a:rPr lang="en-CA" sz="1400" b="1" kern="1200" noProof="0" dirty="0">
              <a:latin typeface="Arial" panose="020B0604020202020204" pitchFamily="34" charset="0"/>
              <a:cs typeface="Arial" panose="020B0604020202020204" pitchFamily="34" charset="0"/>
            </a:rPr>
            <a:t>contract value (</a:t>
          </a:r>
          <a:r>
            <a:rPr lang="el-GR" sz="1400" b="1" kern="1200" noProof="0" dirty="0">
              <a:latin typeface="Arial" panose="020B0604020202020204" pitchFamily="34" charset="0"/>
              <a:cs typeface="Arial" panose="020B0604020202020204" pitchFamily="34" charset="0"/>
            </a:rPr>
            <a:t>Δ</a:t>
          </a:r>
          <a:r>
            <a:rPr lang="en-CA" sz="1400" b="1" kern="1200" noProof="0" dirty="0">
              <a:latin typeface="Arial" panose="020B0604020202020204" pitchFamily="34" charset="0"/>
              <a:cs typeface="Arial" panose="020B0604020202020204" pitchFamily="34" charset="0"/>
            </a:rPr>
            <a:t>)</a:t>
          </a:r>
        </a:p>
      </dsp:txBody>
      <dsp:txXfrm>
        <a:off x="3907871" y="1615023"/>
        <a:ext cx="1614669" cy="51669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868418-69D2-4C9C-8C19-ECACE9B81579}">
      <dsp:nvSpPr>
        <dsp:cNvPr id="0" name=""/>
        <dsp:cNvSpPr/>
      </dsp:nvSpPr>
      <dsp:spPr>
        <a:xfrm>
          <a:off x="5702" y="2615051"/>
          <a:ext cx="2121450" cy="848580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Times New Roman" panose="02020603050405020304" pitchFamily="18" charset="0"/>
            <a:buNone/>
          </a:pPr>
          <a:r>
            <a:rPr lang="en-CA" sz="1400" b="0" kern="1200" dirty="0">
              <a:latin typeface="Arial" panose="020B0604020202020204" pitchFamily="34" charset="0"/>
              <a:cs typeface="Arial" panose="020B0604020202020204" pitchFamily="34" charset="0"/>
            </a:rPr>
            <a:t>1. Identify corruption and collusion schemes</a:t>
          </a:r>
          <a:endParaRPr lang="fr-CA" sz="14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29992" y="2615051"/>
        <a:ext cx="1272870" cy="848580"/>
      </dsp:txXfrm>
    </dsp:sp>
    <dsp:sp modelId="{E5C13EC1-AB43-4DC7-BEAD-5521E938287F}">
      <dsp:nvSpPr>
        <dsp:cNvPr id="0" name=""/>
        <dsp:cNvSpPr/>
      </dsp:nvSpPr>
      <dsp:spPr>
        <a:xfrm>
          <a:off x="1915008" y="2615051"/>
          <a:ext cx="2121450" cy="848580"/>
        </a:xfrm>
        <a:prstGeom prst="chevron">
          <a:avLst/>
        </a:prstGeom>
        <a:solidFill>
          <a:schemeClr val="accent3">
            <a:hueOff val="542120"/>
            <a:satOff val="20000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Times New Roman" panose="02020603050405020304" pitchFamily="18" charset="0"/>
            <a:buNone/>
          </a:pPr>
          <a:r>
            <a:rPr lang="en-CA" sz="1400" b="0" kern="1200" dirty="0">
              <a:latin typeface="Arial" panose="020B0604020202020204" pitchFamily="34" charset="0"/>
              <a:cs typeface="Arial" panose="020B0604020202020204" pitchFamily="34" charset="0"/>
            </a:rPr>
            <a:t>2. </a:t>
          </a:r>
          <a:r>
            <a:rPr lang="en-CA" sz="1400" b="0" kern="1200">
              <a:latin typeface="Arial" panose="020B0604020202020204" pitchFamily="34" charset="0"/>
              <a:cs typeface="Arial" panose="020B0604020202020204" pitchFamily="34" charset="0"/>
            </a:rPr>
            <a:t>Create an indicator for each scheme</a:t>
          </a:r>
          <a:endParaRPr lang="fr-CA" sz="14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339298" y="2615051"/>
        <a:ext cx="1272870" cy="848580"/>
      </dsp:txXfrm>
    </dsp:sp>
    <dsp:sp modelId="{782BD7FE-0B65-4E2C-BFA1-0FC5510B2A2A}">
      <dsp:nvSpPr>
        <dsp:cNvPr id="0" name=""/>
        <dsp:cNvSpPr/>
      </dsp:nvSpPr>
      <dsp:spPr>
        <a:xfrm>
          <a:off x="3824313" y="2615051"/>
          <a:ext cx="2121450" cy="848580"/>
        </a:xfrm>
        <a:prstGeom prst="chevron">
          <a:avLst/>
        </a:prstGeom>
        <a:solidFill>
          <a:schemeClr val="accent3">
            <a:hueOff val="1084240"/>
            <a:satOff val="40000"/>
            <a:lumOff val="-58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Times New Roman" panose="02020603050405020304" pitchFamily="18" charset="0"/>
            <a:buNone/>
          </a:pPr>
          <a:r>
            <a:rPr lang="en-CA" sz="1400" b="0" kern="1200">
              <a:latin typeface="Arial" panose="020B0604020202020204" pitchFamily="34" charset="0"/>
              <a:cs typeface="Arial" panose="020B0604020202020204" pitchFamily="34" charset="0"/>
            </a:rPr>
            <a:t>3. Perform social network analysis</a:t>
          </a:r>
          <a:endParaRPr lang="fr-CA" sz="1400" b="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248603" y="2615051"/>
        <a:ext cx="1272870" cy="848580"/>
      </dsp:txXfrm>
    </dsp:sp>
    <dsp:sp modelId="{B5300C4F-3992-4C5D-92C4-58667B52F140}">
      <dsp:nvSpPr>
        <dsp:cNvPr id="0" name=""/>
        <dsp:cNvSpPr/>
      </dsp:nvSpPr>
      <dsp:spPr>
        <a:xfrm>
          <a:off x="5733618" y="2615051"/>
          <a:ext cx="2121450" cy="848580"/>
        </a:xfrm>
        <a:prstGeom prst="chevron">
          <a:avLst/>
        </a:prstGeom>
        <a:solidFill>
          <a:schemeClr val="accent3">
            <a:hueOff val="1626359"/>
            <a:satOff val="60000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Times New Roman" panose="02020603050405020304" pitchFamily="18" charset="0"/>
            <a:buNone/>
          </a:pPr>
          <a:r>
            <a:rPr lang="en-CA" sz="1400" b="0" kern="1200">
              <a:latin typeface="Arial" panose="020B0604020202020204" pitchFamily="34" charset="0"/>
              <a:cs typeface="Arial" panose="020B0604020202020204" pitchFamily="34" charset="0"/>
            </a:rPr>
            <a:t>4. Calculate a score per indicator for each contract</a:t>
          </a:r>
          <a:endParaRPr lang="fr-CA" sz="1400" b="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157908" y="2615051"/>
        <a:ext cx="1272870" cy="848580"/>
      </dsp:txXfrm>
    </dsp:sp>
    <dsp:sp modelId="{652CFCE3-3922-413F-9561-61DC7EB14F84}">
      <dsp:nvSpPr>
        <dsp:cNvPr id="0" name=""/>
        <dsp:cNvSpPr/>
      </dsp:nvSpPr>
      <dsp:spPr>
        <a:xfrm>
          <a:off x="7642923" y="2615051"/>
          <a:ext cx="2121450" cy="848580"/>
        </a:xfrm>
        <a:prstGeom prst="chevron">
          <a:avLst/>
        </a:prstGeom>
        <a:solidFill>
          <a:schemeClr val="accent3">
            <a:hueOff val="2168479"/>
            <a:satOff val="80000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Times New Roman" panose="02020603050405020304" pitchFamily="18" charset="0"/>
            <a:buNone/>
          </a:pPr>
          <a:r>
            <a:rPr lang="en-CA" sz="1400" b="0" kern="1200" dirty="0">
              <a:latin typeface="Arial" panose="020B0604020202020204" pitchFamily="34" charset="0"/>
              <a:cs typeface="Arial" panose="020B0604020202020204" pitchFamily="34" charset="0"/>
            </a:rPr>
            <a:t>5. Compute an index score for each contract or sector</a:t>
          </a:r>
          <a:endParaRPr lang="fr-CA" sz="14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067213" y="2615051"/>
        <a:ext cx="1272870" cy="848580"/>
      </dsp:txXfrm>
    </dsp:sp>
    <dsp:sp modelId="{26B91385-9EC8-4DFA-AAF9-F1EC81C26CF7}">
      <dsp:nvSpPr>
        <dsp:cNvPr id="0" name=""/>
        <dsp:cNvSpPr/>
      </dsp:nvSpPr>
      <dsp:spPr>
        <a:xfrm>
          <a:off x="9552228" y="2615051"/>
          <a:ext cx="2121450" cy="848580"/>
        </a:xfrm>
        <a:prstGeom prst="chevron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Times New Roman" panose="02020603050405020304" pitchFamily="18" charset="0"/>
            <a:buNone/>
          </a:pPr>
          <a:r>
            <a:rPr lang="en-CA" sz="1400" b="0" kern="1200" dirty="0">
              <a:latin typeface="Arial" panose="020B0604020202020204" pitchFamily="34" charset="0"/>
              <a:cs typeface="Arial" panose="020B0604020202020204" pitchFamily="34" charset="0"/>
            </a:rPr>
            <a:t>6. Identify suspicious contracts or sectors</a:t>
          </a:r>
          <a:endParaRPr lang="fr-CA" sz="14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976518" y="2615051"/>
        <a:ext cx="1272870" cy="8485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4B2709A3-1C46-45A8-854C-DB38E0C4AB2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7282002-48A7-4D2F-9376-58B1D75671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DF9926-D014-4DAD-94A1-D50A26C36CA1}" type="datetimeFigureOut">
              <a:rPr lang="fr-CA" smtClean="0"/>
              <a:t>2019-06-13</a:t>
            </a:fld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83F0222-C9D2-4A86-9170-C49FF1915B5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220E5F2-A21E-437B-BF38-216FCB76333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AE11B5-3948-4346-8EFA-A9937F2B0A07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262609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213D03-FF85-4E03-8012-9C35317830AF}" type="datetimeFigureOut">
              <a:rPr lang="fr-CA" smtClean="0"/>
              <a:t>2019-06-13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D70B35-3DDD-4F2A-ADFD-2A02121E4E41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13486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70B35-3DDD-4F2A-ADFD-2A02121E4E41}" type="slidenum">
              <a:rPr lang="fr-CA" smtClean="0"/>
              <a:t>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079454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D70B35-3DDD-4F2A-ADFD-2A02121E4E41}" type="slidenum">
              <a:rPr lang="fr-CA" smtClean="0"/>
              <a:t>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40348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D70B35-3DDD-4F2A-ADFD-2A02121E4E41}" type="slidenum">
              <a:rPr lang="fr-CA" smtClean="0"/>
              <a:t>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81301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A115B7-69D8-47C6-A908-6D1DEE4BBAE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604513"/>
            <a:ext cx="9144000" cy="3102694"/>
          </a:xfrm>
        </p:spPr>
        <p:txBody>
          <a:bodyPr anchor="b">
            <a:normAutofit/>
          </a:bodyPr>
          <a:lstStyle>
            <a:lvl1pPr algn="ctr">
              <a:defRPr sz="4000" b="0"/>
            </a:lvl1pPr>
          </a:lstStyle>
          <a:p>
            <a:r>
              <a:rPr lang="fr-FR" dirty="0"/>
              <a:t>Titre</a:t>
            </a:r>
            <a:br>
              <a:rPr lang="fr-FR" dirty="0"/>
            </a:br>
            <a:br>
              <a:rPr lang="fr-FR" dirty="0"/>
            </a:br>
            <a:r>
              <a:rPr lang="fr-FR" dirty="0"/>
              <a:t>Sous-titre</a:t>
            </a:r>
            <a:endParaRPr lang="fr-CA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BF0568A-1E90-4BE6-8E1A-75AB872AA8C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5072332"/>
            <a:ext cx="9144000" cy="128401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Détail</a:t>
            </a:r>
            <a:endParaRPr lang="fr-CA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F2C19C3-AEC9-4A22-9237-83C7DAC1E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2CF4B-E326-428A-9396-35F17375926F}" type="datetimeFigureOut">
              <a:rPr lang="fr-CA" smtClean="0"/>
              <a:t>2019-06-13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11D7A20-63F6-45B0-BD56-43E19E4D3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23811E-E2DE-4CED-9660-E1CC9B94F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C7A95-1AB9-4B40-BB34-305510C78D5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92323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B09047-4522-4A31-AD9B-A5FF9A76A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CA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1E79970-7F62-461C-875F-A3D45DDE33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CA67B6-9C84-4926-A1A7-5BCCDC99C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2CF4B-E326-428A-9396-35F17375926F}" type="datetimeFigureOut">
              <a:rPr lang="fr-CA" smtClean="0"/>
              <a:t>2019-06-13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C22F4DE-C3E9-44F7-AFA7-ADA2D9B40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A900D05-085A-4CDB-8B77-74D17ACF0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C7A95-1AB9-4B40-BB34-305510C78D5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95488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B5A310-5365-41B4-AB59-E31BC222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CA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F502B7F-04A7-4344-A4F7-BAE7745340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C372BF1-E169-437E-A406-E68D4F9A9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2CF4B-E326-428A-9396-35F17375926F}" type="datetimeFigureOut">
              <a:rPr lang="fr-CA" smtClean="0"/>
              <a:t>2019-06-13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3436D89-5E47-4E32-8EA6-ED4ADF51E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29B1333-C8B2-4DAD-BA6B-B7D58996F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C7A95-1AB9-4B40-BB34-305510C78D5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95210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101700-AB57-47CA-B38B-DDA4F9784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CA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5C1DC29-0B75-4A2E-92DE-6983B385C5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A0F8FA-5BD3-4536-AA1E-AD181F54F8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B822E8-385E-4092-A257-5A3DD9772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2CF4B-E326-428A-9396-35F17375926F}" type="datetimeFigureOut">
              <a:rPr lang="fr-CA" smtClean="0"/>
              <a:t>2019-06-13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4CEA1C9-345D-495E-A315-22E52F006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9BD8315-4682-4787-BD9A-4959FE936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C7A95-1AB9-4B40-BB34-305510C78D5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35530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74BB3E-E14B-49B7-9580-15B5B3C7C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CA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9E18E25-01BE-49E7-A746-C4C5ED5C7D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F262A42-5E39-4073-B5FF-ADB5749A57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C6CBB95-2A75-485E-A931-3B933C4291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BC677B4-F92E-4FFF-AD94-C26EF2767C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6E4DF6B-D501-4A55-94BF-E24F82080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2CF4B-E326-428A-9396-35F17375926F}" type="datetimeFigureOut">
              <a:rPr lang="fr-CA" smtClean="0"/>
              <a:t>2019-06-13</a:t>
            </a:fld>
            <a:endParaRPr lang="fr-C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82C4855-5CF8-4241-9C90-4AEEBFE73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C95A37D-7167-414A-B3C7-60F2BB5B3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C7A95-1AB9-4B40-BB34-305510C78D5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93311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DED7B7-4C49-4B41-9ADF-672B31D80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C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29A80C3-D132-4792-8903-CC6420513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2CF4B-E326-428A-9396-35F17375926F}" type="datetimeFigureOut">
              <a:rPr lang="fr-CA" smtClean="0"/>
              <a:t>2019-06-13</a:t>
            </a:fld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4736AD3-4ECD-461D-8934-B6ACF6A93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C57E4E3-D4DF-4626-AA0F-3291F2071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C7A95-1AB9-4B40-BB34-305510C78D5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22845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80C12E8-F3B2-41F7-890F-5B9DC32C7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2CF4B-E326-428A-9396-35F17375926F}" type="datetimeFigureOut">
              <a:rPr lang="fr-CA" smtClean="0"/>
              <a:t>2019-06-13</a:t>
            </a:fld>
            <a:endParaRPr lang="fr-C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C67873C-2A99-4041-B30C-5B255D2A7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1B35265-ADB0-4004-A46E-21D690A0C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C7A95-1AB9-4B40-BB34-305510C78D5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65321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EBEAD1-67D2-4B1D-9A05-60B5F04F7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CA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C55DA27-51A5-49CD-B16C-F29923C7CD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402FBE8-043A-4EA5-884D-9DFCE6E6C1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65433D-2D33-4A24-83DE-D3F8BC463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2CF4B-E326-428A-9396-35F17375926F}" type="datetimeFigureOut">
              <a:rPr lang="fr-CA" smtClean="0"/>
              <a:t>2019-06-13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C549A44-0638-4112-B4C6-389A764E3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2EE23D0-5DD4-40AD-ADFB-927E0D389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C7A95-1AB9-4B40-BB34-305510C78D5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83932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C294AC-241A-4658-A608-65444C763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C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019647F-C2D3-4F7C-B639-EECF8B0060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F63838D-C0FD-471F-A131-776596BACF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3369552-2203-4230-A2E7-E6CF7CBFA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2CF4B-E326-428A-9396-35F17375926F}" type="datetimeFigureOut">
              <a:rPr lang="fr-CA" smtClean="0"/>
              <a:t>2019-06-13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5B0FB25-00BC-4F37-AF38-CE5805786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A05E52-6AD7-4E79-AEA3-00C1C301E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C7A95-1AB9-4B40-BB34-305510C78D5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34486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A14B11-B2F3-4EEC-89CE-BB49A505B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CA" dirty="0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8513789-63A2-4A05-93B4-0C213CD305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C0E586-C278-4C2C-9E14-33B5B4FB5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2CF4B-E326-428A-9396-35F17375926F}" type="datetimeFigureOut">
              <a:rPr lang="fr-CA" smtClean="0"/>
              <a:t>2019-06-13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B9320-F906-4957-B141-6F422BF41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C363BE7-7317-4BCB-9B13-88F140149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C7A95-1AB9-4B40-BB34-305510C78D5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35825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5A21E69-D3B4-4FD0-BE94-53715F7E29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>
            <a:normAutofit/>
          </a:bodyPr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CA" dirty="0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8E6F037-2619-40B3-A68C-EAA81942E4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F6106BD-414E-4C7B-A14D-37C7FD282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2CF4B-E326-428A-9396-35F17375926F}" type="datetimeFigureOut">
              <a:rPr lang="fr-CA" smtClean="0"/>
              <a:t>2019-06-13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A45913E-A478-41C9-AB54-FE06EADCF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56F3B0-22E9-47EF-A8EF-F230B1161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C7A95-1AB9-4B40-BB34-305510C78D5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11743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BA523EC-053A-43D7-A9B0-824583B11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305202-0E55-49AD-BCBD-EB6AAD8D6F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960AB7C-19FC-4F0D-BFEF-A5FD085CF1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CA2CF4B-E326-428A-9396-35F17375926F}" type="datetimeFigureOut">
              <a:rPr lang="fr-CA" smtClean="0"/>
              <a:pPr/>
              <a:t>2019-06-13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0F77E04-96A4-44C6-9DE2-2662F3EA80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CA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C9FAE0E-0EFA-4E95-BEE1-1DA9662016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C2C7A95-1AB9-4B40-BB34-305510C78D52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77394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cap="all" baseline="0">
          <a:solidFill>
            <a:schemeClr val="tx1"/>
          </a:solidFill>
          <a:latin typeface="Arial Black" panose="020B0A040201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open-contracting.org/contratacion-abierta-por-que/?lang=es" TargetMode="External"/><Relationship Id="rId4" Type="http://schemas.openxmlformats.org/officeDocument/2006/relationships/hyperlink" Target="https://www.open-contracting.org/why-open-contracting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svg"/><Relationship Id="rId2" Type="http://schemas.openxmlformats.org/officeDocument/2006/relationships/hyperlink" Target="https://docs.google.com/spreadsheets/d/1yy5qUH_pNA6epUE4tC248R3RbdvhHwYp2EIfMkN8Zt4/edit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hyperlink" Target="https://www.seao.ca/OpportunityPublication/ConsulterAvis/Recherche?ItemId=8ddfca93-5750-4522-abe9-be1bd339d984&amp;callingPage=2&amp;searchId=3434815a-7dea-461d-9e2c-aa62015010c9&amp;VPos=0" TargetMode="External"/><Relationship Id="rId4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36C1B48E-FCD4-4434-9617-69ADFB0C12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85825"/>
            <a:ext cx="12192000" cy="812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173B0BB-F713-4BCE-A5BB-CAFE427429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2683" y="1634785"/>
            <a:ext cx="4904516" cy="331103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b="1" dirty="0">
                <a:solidFill>
                  <a:schemeClr val="bg1"/>
                </a:solidFill>
                <a:latin typeface="Arial Black" panose="020B0A04020102020204" pitchFamily="34" charset="0"/>
              </a:rPr>
              <a:t>BIG DATA</a:t>
            </a:r>
            <a:br>
              <a:rPr lang="en-US" sz="3600" b="1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sz="2400" b="1" dirty="0">
                <a:solidFill>
                  <a:schemeClr val="bg1"/>
                </a:solidFill>
                <a:latin typeface="Arial Black" panose="020B0A04020102020204" pitchFamily="34" charset="0"/>
              </a:rPr>
              <a:t>&amp;</a:t>
            </a:r>
            <a:br>
              <a:rPr lang="en-US" sz="3600" b="1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sz="3600" b="1" dirty="0">
                <a:solidFill>
                  <a:schemeClr val="bg1"/>
                </a:solidFill>
                <a:latin typeface="Arial Black" panose="020B0A04020102020204" pitchFamily="34" charset="0"/>
              </a:rPr>
              <a:t>CORRUPTION RESEARCH</a:t>
            </a:r>
            <a:br>
              <a:rPr lang="en-US" sz="3600" b="1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sz="2400" b="1" dirty="0">
                <a:solidFill>
                  <a:schemeClr val="bg1"/>
                </a:solidFill>
                <a:latin typeface="Arial Black" panose="020B0A04020102020204" pitchFamily="34" charset="0"/>
              </a:rPr>
              <a:t>IN</a:t>
            </a:r>
            <a:br>
              <a:rPr lang="en-US" sz="2000" b="1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sz="3600" b="1" dirty="0">
                <a:solidFill>
                  <a:schemeClr val="bg1"/>
                </a:solidFill>
                <a:latin typeface="Arial Black" panose="020B0A04020102020204" pitchFamily="34" charset="0"/>
              </a:rPr>
              <a:t>public</a:t>
            </a:r>
            <a:br>
              <a:rPr lang="en-US" sz="3600" b="1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sz="3600" b="1" dirty="0">
                <a:solidFill>
                  <a:schemeClr val="bg1"/>
                </a:solidFill>
                <a:latin typeface="Arial Black" panose="020B0A04020102020204" pitchFamily="34" charset="0"/>
              </a:rPr>
              <a:t>procurement</a:t>
            </a:r>
            <a:br>
              <a:rPr lang="en-US" sz="3200" dirty="0">
                <a:solidFill>
                  <a:schemeClr val="bg1"/>
                </a:solidFill>
              </a:rPr>
            </a:br>
            <a:endParaRPr lang="fr-CA" sz="3200" dirty="0">
              <a:solidFill>
                <a:schemeClr val="bg1"/>
              </a:solidFill>
            </a:endParaRPr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98722864-D744-450B-A8E7-63DCB020DA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2683" y="4945820"/>
            <a:ext cx="4904516" cy="1681347"/>
          </a:xfrm>
          <a:noFill/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CA" sz="1600" b="1" dirty="0">
                <a:solidFill>
                  <a:schemeClr val="bg1"/>
                </a:solidFill>
              </a:rPr>
              <a:t>Luis García Vargas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CA" sz="1600" b="1" dirty="0">
                <a:solidFill>
                  <a:schemeClr val="bg1"/>
                </a:solidFill>
              </a:rPr>
              <a:t>César Garzón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CA" sz="1600" i="1" dirty="0">
                <a:solidFill>
                  <a:schemeClr val="bg1"/>
                </a:solidFill>
              </a:rPr>
              <a:t>École nationale d’administration publique (ENAP)</a:t>
            </a:r>
            <a:endParaRPr lang="fr-CA" sz="7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CA" sz="7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CA" sz="1600" b="1" dirty="0">
                <a:solidFill>
                  <a:schemeClr val="bg1"/>
                </a:solidFill>
              </a:rPr>
              <a:t>Pierre-André Hudon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CA" sz="1600" i="1" dirty="0">
                <a:solidFill>
                  <a:schemeClr val="bg1"/>
                </a:solidFill>
              </a:rPr>
              <a:t>Université Laval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CA" sz="900" dirty="0">
              <a:latin typeface="Arial Narrow" panose="020B0606020202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FEB2384-7F20-4BBD-AEB0-56486EA81E36}"/>
              </a:ext>
            </a:extLst>
          </p:cNvPr>
          <p:cNvSpPr txBox="1"/>
          <p:nvPr/>
        </p:nvSpPr>
        <p:spPr>
          <a:xfrm>
            <a:off x="8464441" y="6396335"/>
            <a:ext cx="3727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CA" sz="12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Megaprojects Workshop</a:t>
            </a:r>
          </a:p>
          <a:p>
            <a:pPr algn="r"/>
            <a:r>
              <a:rPr lang="en-CA" sz="12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June 12-14, 2019 – UQAM – Montreal</a:t>
            </a:r>
          </a:p>
        </p:txBody>
      </p:sp>
    </p:spTree>
    <p:extLst>
      <p:ext uri="{BB962C8B-B14F-4D97-AF65-F5344CB8AC3E}">
        <p14:creationId xmlns:p14="http://schemas.microsoft.com/office/powerpoint/2010/main" val="101741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0A12A4-B8F9-4D9F-BDB6-5F03DCBD0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The problem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E7E6BE4-FC6C-4F44-8CE1-5C2453602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CA" dirty="0"/>
              <a:t>Up until now, corruption research focused on perception</a:t>
            </a:r>
          </a:p>
          <a:p>
            <a:pPr lvl="1">
              <a:lnSpc>
                <a:spcPct val="100000"/>
              </a:lnSpc>
            </a:pPr>
            <a:r>
              <a:rPr lang="en-CA" dirty="0"/>
              <a:t>For example: Transparency International’s Corruption Perception Index</a:t>
            </a:r>
          </a:p>
          <a:p>
            <a:pPr>
              <a:lnSpc>
                <a:spcPct val="100000"/>
              </a:lnSpc>
            </a:pPr>
            <a:r>
              <a:rPr lang="en-CA" dirty="0"/>
              <a:t>What if there was a way to detect corruption “objectively” using big data?</a:t>
            </a:r>
          </a:p>
          <a:p>
            <a:pPr>
              <a:lnSpc>
                <a:spcPct val="100000"/>
              </a:lnSpc>
            </a:pPr>
            <a:r>
              <a:rPr lang="en-CA" dirty="0"/>
              <a:t>Public procurement is an ideal field in which to use big data related techniques because of the abundance of publicly available information</a:t>
            </a:r>
          </a:p>
          <a:p>
            <a:pPr>
              <a:lnSpc>
                <a:spcPct val="100000"/>
              </a:lnSpc>
            </a:pPr>
            <a:endParaRPr lang="en-CA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0BFC57E-8D4C-4AE0-A948-925CFF94F844}"/>
              </a:ext>
            </a:extLst>
          </p:cNvPr>
          <p:cNvSpPr txBox="1"/>
          <p:nvPr/>
        </p:nvSpPr>
        <p:spPr>
          <a:xfrm>
            <a:off x="8464441" y="6396335"/>
            <a:ext cx="3727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CA" sz="1200" b="1" cap="all" dirty="0">
                <a:latin typeface="Arial" panose="020B0604020202020204" pitchFamily="34" charset="0"/>
                <a:cs typeface="Arial" panose="020B0604020202020204" pitchFamily="34" charset="0"/>
              </a:rPr>
              <a:t>International Megaprojects Workshop</a:t>
            </a:r>
          </a:p>
          <a:p>
            <a:pPr algn="r"/>
            <a:r>
              <a:rPr lang="en-CA" sz="1200" b="1" cap="all" dirty="0">
                <a:latin typeface="Arial" panose="020B0604020202020204" pitchFamily="34" charset="0"/>
                <a:cs typeface="Arial" panose="020B0604020202020204" pitchFamily="34" charset="0"/>
              </a:rPr>
              <a:t>June 12-14, 2019 – UQAM – Montreal</a:t>
            </a:r>
          </a:p>
        </p:txBody>
      </p:sp>
    </p:spTree>
    <p:extLst>
      <p:ext uri="{BB962C8B-B14F-4D97-AF65-F5344CB8AC3E}">
        <p14:creationId xmlns:p14="http://schemas.microsoft.com/office/powerpoint/2010/main" val="3681024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9080" y="416359"/>
            <a:ext cx="11094720" cy="852488"/>
          </a:xfrm>
        </p:spPr>
        <p:txBody>
          <a:bodyPr>
            <a:noAutofit/>
          </a:bodyPr>
          <a:lstStyle/>
          <a:p>
            <a:r>
              <a:rPr lang="en-US" dirty="0"/>
              <a:t>Big &amp; Open Data:</a:t>
            </a:r>
            <a:br>
              <a:rPr lang="en-US" dirty="0"/>
            </a:br>
            <a:r>
              <a:rPr lang="en-US" dirty="0"/>
              <a:t>The FUTURE of public procurement</a:t>
            </a:r>
            <a:endParaRPr lang="fr-C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109" y="1684587"/>
            <a:ext cx="8614064" cy="4711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411827" y="2736502"/>
            <a:ext cx="29963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US$9.5 trillion per year (15% of global GDP)</a:t>
            </a:r>
            <a:r>
              <a:rPr lang="en-US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20-25% lost to corruption</a:t>
            </a:r>
            <a:r>
              <a:rPr lang="en-US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" name="4 Rectángulo"/>
          <p:cNvSpPr/>
          <p:nvPr/>
        </p:nvSpPr>
        <p:spPr>
          <a:xfrm>
            <a:off x="259080" y="6259175"/>
            <a:ext cx="46177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AutoNum type="arabicPeriod"/>
            </a:pPr>
            <a:r>
              <a:rPr lang="en-US" sz="1200" dirty="0">
                <a:latin typeface="Arial Narrow" panose="020B0606020202030204" pitchFamily="34" charset="0"/>
                <a:hlinkClick r:id="rId4"/>
              </a:rPr>
              <a:t>https://www.open-contracting.org/why-open-contracting/</a:t>
            </a:r>
            <a:endParaRPr lang="en-US" sz="1200" dirty="0">
              <a:latin typeface="Arial Narrow" panose="020B0606020202030204" pitchFamily="34" charset="0"/>
            </a:endParaRPr>
          </a:p>
          <a:p>
            <a:r>
              <a:rPr lang="en-US" sz="1200" dirty="0">
                <a:latin typeface="Arial Narrow" panose="020B0606020202030204" pitchFamily="34" charset="0"/>
              </a:rPr>
              <a:t>2.    </a:t>
            </a:r>
            <a:r>
              <a:rPr lang="en-US" sz="1200" dirty="0">
                <a:latin typeface="Arial Narrow" panose="020B0606020202030204" pitchFamily="34" charset="0"/>
                <a:hlinkClick r:id="rId5"/>
              </a:rPr>
              <a:t>https://www.open-contracting.org/contratacion-abierta-por-que/?lang=es</a:t>
            </a:r>
            <a:endParaRPr lang="en-US" sz="1200" dirty="0">
              <a:latin typeface="Arial Narrow" panose="020B0606020202030204" pitchFamily="34" charset="0"/>
            </a:endParaRPr>
          </a:p>
          <a:p>
            <a:endParaRPr lang="en-US" sz="1200" dirty="0">
              <a:latin typeface="Arial Narrow" panose="020B0606020202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CAA88E3-96F2-498D-8883-F4D2AE629FAD}"/>
              </a:ext>
            </a:extLst>
          </p:cNvPr>
          <p:cNvSpPr txBox="1"/>
          <p:nvPr/>
        </p:nvSpPr>
        <p:spPr>
          <a:xfrm>
            <a:off x="8464441" y="6396335"/>
            <a:ext cx="3727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CA" sz="1200" b="1" cap="all" dirty="0">
                <a:latin typeface="Arial" panose="020B0604020202020204" pitchFamily="34" charset="0"/>
                <a:cs typeface="Arial" panose="020B0604020202020204" pitchFamily="34" charset="0"/>
              </a:rPr>
              <a:t>International Megaprojects Workshop</a:t>
            </a:r>
          </a:p>
          <a:p>
            <a:pPr algn="r"/>
            <a:r>
              <a:rPr lang="en-CA" sz="1200" b="1" cap="all" dirty="0">
                <a:latin typeface="Arial" panose="020B0604020202020204" pitchFamily="34" charset="0"/>
                <a:cs typeface="Arial" panose="020B0604020202020204" pitchFamily="34" charset="0"/>
              </a:rPr>
              <a:t>June 12-14, 2019 – UQAM – Montreal</a:t>
            </a:r>
          </a:p>
        </p:txBody>
      </p:sp>
    </p:spTree>
    <p:extLst>
      <p:ext uri="{BB962C8B-B14F-4D97-AF65-F5344CB8AC3E}">
        <p14:creationId xmlns:p14="http://schemas.microsoft.com/office/powerpoint/2010/main" val="3122875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6402CE2-E474-4FAB-849A-EAAB4438BB50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CA" dirty="0"/>
              <a:t>Two frameworks for detecting corruption and collusion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2D188203-80B9-4E27-8858-C4FA03E3BC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b="1" dirty="0"/>
              <a:t>DETECTING CORRUPTION 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6413A4B4-9750-4956-A658-9D8ADBED76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4794096" cy="368458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r>
              <a:rPr lang="en-CA" sz="2300" b="1" dirty="0"/>
              <a:t>Based on the works of:</a:t>
            </a:r>
          </a:p>
          <a:p>
            <a:pPr lvl="1">
              <a:lnSpc>
                <a:spcPct val="100000"/>
              </a:lnSpc>
            </a:pPr>
            <a:r>
              <a:rPr lang="en-CA" sz="2100" dirty="0" err="1"/>
              <a:t>Fazekas</a:t>
            </a:r>
            <a:r>
              <a:rPr lang="en-CA" sz="2100" dirty="0"/>
              <a:t> &amp; al. (2013…2018)</a:t>
            </a:r>
          </a:p>
          <a:p>
            <a:pPr lvl="1">
              <a:lnSpc>
                <a:spcPct val="100000"/>
              </a:lnSpc>
            </a:pPr>
            <a:r>
              <a:rPr lang="en-CA" sz="2100" dirty="0" err="1"/>
              <a:t>Ferwerda</a:t>
            </a:r>
            <a:r>
              <a:rPr lang="en-CA" sz="2100" dirty="0"/>
              <a:t> &amp; al. (2017)</a:t>
            </a:r>
          </a:p>
          <a:p>
            <a:pPr lvl="1">
              <a:lnSpc>
                <a:spcPct val="100000"/>
              </a:lnSpc>
            </a:pPr>
            <a:r>
              <a:rPr lang="en-CA" sz="2100" dirty="0"/>
              <a:t>World Bank (2016)</a:t>
            </a:r>
          </a:p>
          <a:p>
            <a:pPr>
              <a:lnSpc>
                <a:spcPct val="100000"/>
              </a:lnSpc>
            </a:pPr>
            <a:r>
              <a:rPr lang="en-CA" sz="2300" b="1" dirty="0"/>
              <a:t>Public procurement corruption techniques and schemes are identified, modelled and converted into individual indicators</a:t>
            </a:r>
          </a:p>
          <a:p>
            <a:pPr>
              <a:lnSpc>
                <a:spcPct val="100000"/>
              </a:lnSpc>
            </a:pPr>
            <a:r>
              <a:rPr lang="en-CA" sz="2300" b="1" dirty="0"/>
              <a:t>When a contract is flagged by many indicators using an index score, it becomes </a:t>
            </a:r>
            <a:r>
              <a:rPr lang="en-CA" sz="2300" b="1" u="sng" dirty="0"/>
              <a:t>suspicious</a:t>
            </a:r>
            <a:endParaRPr lang="en-CA" sz="2300" b="1" dirty="0"/>
          </a:p>
          <a:p>
            <a:pPr>
              <a:lnSpc>
                <a:spcPct val="100000"/>
              </a:lnSpc>
            </a:pPr>
            <a:endParaRPr lang="en-CA" sz="2400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9840FF0-604A-4C4B-92C0-DD98B446CE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CA" b="1" dirty="0"/>
              <a:t>DETECTION COLLUSION</a:t>
            </a:r>
          </a:p>
        </p:txBody>
      </p:sp>
      <p:sp>
        <p:nvSpPr>
          <p:cNvPr id="10" name="Espace réservé du contenu 9">
            <a:extLst>
              <a:ext uri="{FF2B5EF4-FFF2-40B4-BE49-F238E27FC236}">
                <a16:creationId xmlns:a16="http://schemas.microsoft.com/office/drawing/2014/main" id="{985461CF-49B3-4DB6-8C3B-3BA5DBE5CD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505075"/>
            <a:ext cx="5007078" cy="368458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r>
              <a:rPr lang="en-CA" sz="2300" b="1" dirty="0"/>
              <a:t>Based on the work of:</a:t>
            </a:r>
          </a:p>
          <a:p>
            <a:pPr lvl="1">
              <a:lnSpc>
                <a:spcPct val="100000"/>
              </a:lnSpc>
            </a:pPr>
            <a:r>
              <a:rPr lang="en-CA" sz="2100" dirty="0"/>
              <a:t>Fazekas (2016)</a:t>
            </a:r>
          </a:p>
          <a:p>
            <a:pPr lvl="1">
              <a:lnSpc>
                <a:spcPct val="100000"/>
              </a:lnSpc>
            </a:pPr>
            <a:r>
              <a:rPr lang="en-CA" sz="2100" dirty="0" err="1"/>
              <a:t>Kaway</a:t>
            </a:r>
            <a:r>
              <a:rPr lang="en-CA" sz="2100" dirty="0"/>
              <a:t>, K. et J. Nakabayashi (2014)</a:t>
            </a:r>
          </a:p>
          <a:p>
            <a:pPr lvl="1">
              <a:lnSpc>
                <a:spcPct val="100000"/>
              </a:lnSpc>
            </a:pPr>
            <a:r>
              <a:rPr lang="en-CA" sz="2100" dirty="0"/>
              <a:t>Clark et al. (2015)</a:t>
            </a:r>
          </a:p>
          <a:p>
            <a:pPr lvl="1">
              <a:lnSpc>
                <a:spcPct val="100000"/>
              </a:lnSpc>
            </a:pPr>
            <a:r>
              <a:rPr lang="en-CA" sz="2100" dirty="0"/>
              <a:t>Reeves-Latour (2016)</a:t>
            </a:r>
          </a:p>
          <a:p>
            <a:pPr>
              <a:lnSpc>
                <a:spcPct val="100000"/>
              </a:lnSpc>
            </a:pPr>
            <a:r>
              <a:rPr lang="en-CA" sz="2300" b="1" dirty="0"/>
              <a:t>Suspicious bidding patterns and market structures are identified using social network analysis</a:t>
            </a:r>
          </a:p>
          <a:p>
            <a:pPr>
              <a:lnSpc>
                <a:spcPct val="100000"/>
              </a:lnSpc>
            </a:pPr>
            <a:r>
              <a:rPr lang="en-CA" sz="2300" b="1" dirty="0"/>
              <a:t>Suspicions of price fixing are identified from bid data using similar techniques as the ones used for corruption detection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77D255C-304E-420D-8C59-DE842B8F52A4}"/>
              </a:ext>
            </a:extLst>
          </p:cNvPr>
          <p:cNvSpPr txBox="1"/>
          <p:nvPr/>
        </p:nvSpPr>
        <p:spPr>
          <a:xfrm>
            <a:off x="8464441" y="6396335"/>
            <a:ext cx="3727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CA" sz="1200" b="1" cap="all" dirty="0">
                <a:latin typeface="Arial" panose="020B0604020202020204" pitchFamily="34" charset="0"/>
                <a:cs typeface="Arial" panose="020B0604020202020204" pitchFamily="34" charset="0"/>
              </a:rPr>
              <a:t>International Megaprojects Workshop</a:t>
            </a:r>
          </a:p>
          <a:p>
            <a:pPr algn="r"/>
            <a:r>
              <a:rPr lang="en-CA" sz="1200" b="1" cap="all" dirty="0">
                <a:latin typeface="Arial" panose="020B0604020202020204" pitchFamily="34" charset="0"/>
                <a:cs typeface="Arial" panose="020B0604020202020204" pitchFamily="34" charset="0"/>
              </a:rPr>
              <a:t>June 12-14, 2019 – UQAM – Montreal</a:t>
            </a:r>
          </a:p>
        </p:txBody>
      </p:sp>
    </p:spTree>
    <p:extLst>
      <p:ext uri="{BB962C8B-B14F-4D97-AF65-F5344CB8AC3E}">
        <p14:creationId xmlns:p14="http://schemas.microsoft.com/office/powerpoint/2010/main" val="218021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4F6561A-B97E-4F68-B0DC-BED061B8F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CORRUPTION TECHNIQUES AND EXAMPLES OF INDICATORS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62963B0-B370-400D-B2D6-62A413AF7982}"/>
              </a:ext>
            </a:extLst>
          </p:cNvPr>
          <p:cNvSpPr txBox="1"/>
          <p:nvPr/>
        </p:nvSpPr>
        <p:spPr>
          <a:xfrm>
            <a:off x="8464441" y="6396335"/>
            <a:ext cx="3727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CA" sz="1200" b="1" cap="all" dirty="0">
                <a:latin typeface="Arial" panose="020B0604020202020204" pitchFamily="34" charset="0"/>
                <a:cs typeface="Arial" panose="020B0604020202020204" pitchFamily="34" charset="0"/>
              </a:rPr>
              <a:t>International Megaprojects Workshop</a:t>
            </a:r>
          </a:p>
          <a:p>
            <a:pPr algn="r"/>
            <a:r>
              <a:rPr lang="en-CA" sz="1200" b="1" cap="all" dirty="0">
                <a:latin typeface="Arial" panose="020B0604020202020204" pitchFamily="34" charset="0"/>
                <a:cs typeface="Arial" panose="020B0604020202020204" pitchFamily="34" charset="0"/>
              </a:rPr>
              <a:t>June 12-14, 2019 – UQAM – Montreal</a:t>
            </a:r>
          </a:p>
        </p:txBody>
      </p:sp>
      <p:graphicFrame>
        <p:nvGraphicFramePr>
          <p:cNvPr id="2" name="Diagramme 1">
            <a:extLst>
              <a:ext uri="{FF2B5EF4-FFF2-40B4-BE49-F238E27FC236}">
                <a16:creationId xmlns:a16="http://schemas.microsoft.com/office/drawing/2014/main" id="{C866D893-FCD4-43EE-8156-342EE8B91C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211978"/>
              </p:ext>
            </p:extLst>
          </p:nvPr>
        </p:nvGraphicFramePr>
        <p:xfrm>
          <a:off x="6416676" y="1790701"/>
          <a:ext cx="4937124" cy="2600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id="{74B62D76-3DF8-4612-8FC6-63164DF6EF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727020"/>
              </p:ext>
            </p:extLst>
          </p:nvPr>
        </p:nvGraphicFramePr>
        <p:xfrm>
          <a:off x="561975" y="1790701"/>
          <a:ext cx="4937124" cy="2600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Diagramme 7">
            <a:extLst>
              <a:ext uri="{FF2B5EF4-FFF2-40B4-BE49-F238E27FC236}">
                <a16:creationId xmlns:a16="http://schemas.microsoft.com/office/drawing/2014/main" id="{1A44C5A7-D9EC-4C4D-9BE1-074785A27B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048774"/>
              </p:ext>
            </p:extLst>
          </p:nvPr>
        </p:nvGraphicFramePr>
        <p:xfrm>
          <a:off x="2941529" y="4257676"/>
          <a:ext cx="5522912" cy="2600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3303143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renthèse ouvrante 8">
            <a:extLst>
              <a:ext uri="{FF2B5EF4-FFF2-40B4-BE49-F238E27FC236}">
                <a16:creationId xmlns:a16="http://schemas.microsoft.com/office/drawing/2014/main" id="{13301D88-F328-436E-B338-F83FC56647BA}"/>
              </a:ext>
            </a:extLst>
          </p:cNvPr>
          <p:cNvSpPr/>
          <p:nvPr/>
        </p:nvSpPr>
        <p:spPr>
          <a:xfrm rot="16200000">
            <a:off x="4442464" y="4653625"/>
            <a:ext cx="277592" cy="2930234"/>
          </a:xfrm>
          <a:prstGeom prst="leftBracket">
            <a:avLst>
              <a:gd name="adj" fmla="val 63016"/>
            </a:avLst>
          </a:prstGeom>
          <a:ln w="38100">
            <a:solidFill>
              <a:srgbClr val="7030A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EEF911C-3A30-4793-A5BC-F60A58DB9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219" y="266595"/>
            <a:ext cx="10515600" cy="1325563"/>
          </a:xfrm>
          <a:noFill/>
        </p:spPr>
        <p:txBody>
          <a:bodyPr/>
          <a:lstStyle/>
          <a:p>
            <a:r>
              <a:rPr lang="en-CA" dirty="0"/>
              <a:t>SIGNS OF Collusion AND</a:t>
            </a:r>
            <a:br>
              <a:rPr lang="en-CA" dirty="0"/>
            </a:br>
            <a:r>
              <a:rPr lang="en-CA" dirty="0"/>
              <a:t>EXAMPLES OF INDICATORS</a:t>
            </a:r>
            <a:endParaRPr lang="fr-CA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F8912ED-8927-4D3D-94DA-BD89B211053E}"/>
              </a:ext>
            </a:extLst>
          </p:cNvPr>
          <p:cNvSpPr txBox="1"/>
          <p:nvPr/>
        </p:nvSpPr>
        <p:spPr>
          <a:xfrm>
            <a:off x="8464441" y="6396335"/>
            <a:ext cx="3727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CA" sz="1200" b="1" cap="all" dirty="0">
                <a:latin typeface="Arial" panose="020B0604020202020204" pitchFamily="34" charset="0"/>
                <a:cs typeface="Arial" panose="020B0604020202020204" pitchFamily="34" charset="0"/>
              </a:rPr>
              <a:t>International Megaprojects Workshop</a:t>
            </a:r>
          </a:p>
          <a:p>
            <a:pPr algn="r"/>
            <a:r>
              <a:rPr lang="en-CA" sz="1200" b="1" cap="all" dirty="0">
                <a:latin typeface="Arial" panose="020B0604020202020204" pitchFamily="34" charset="0"/>
                <a:cs typeface="Arial" panose="020B0604020202020204" pitchFamily="34" charset="0"/>
              </a:rPr>
              <a:t>June 12-14, 2019 – UQAM – Montreal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E2FA82E-80A7-4A09-AE64-6AAE945B6F53}"/>
              </a:ext>
            </a:extLst>
          </p:cNvPr>
          <p:cNvSpPr txBox="1"/>
          <p:nvPr/>
        </p:nvSpPr>
        <p:spPr>
          <a:xfrm>
            <a:off x="1510961" y="4469556"/>
            <a:ext cx="235673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b="1" dirty="0">
                <a:latin typeface="Arial" panose="020B0604020202020204" pitchFamily="34" charset="0"/>
                <a:cs typeface="Arial" panose="020B0604020202020204" pitchFamily="34" charset="0"/>
              </a:rPr>
              <a:t>Winning rate too high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b="1" dirty="0">
                <a:latin typeface="Arial" panose="020B0604020202020204" pitchFamily="34" charset="0"/>
                <a:cs typeface="Arial" panose="020B0604020202020204" pitchFamily="34" charset="0"/>
              </a:rPr>
              <a:t>Cyclical winning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b="1" dirty="0">
                <a:latin typeface="Arial" panose="020B0604020202020204" pitchFamily="34" charset="0"/>
                <a:cs typeface="Arial" panose="020B0604020202020204" pitchFamily="34" charset="0"/>
              </a:rPr>
              <a:t>Missing bidders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b="1" dirty="0">
                <a:latin typeface="Arial" panose="020B0604020202020204" pitchFamily="34" charset="0"/>
                <a:cs typeface="Arial" panose="020B0604020202020204" pitchFamily="34" charset="0"/>
              </a:rPr>
              <a:t>Superfluous losing</a:t>
            </a:r>
            <a:br>
              <a:rPr lang="en-CA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1400" b="1" dirty="0">
                <a:latin typeface="Arial" panose="020B0604020202020204" pitchFamily="34" charset="0"/>
                <a:cs typeface="Arial" panose="020B0604020202020204" pitchFamily="34" charset="0"/>
              </a:rPr>
              <a:t>bidders in network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977D877-2B84-41F1-9F80-461931BC5315}"/>
              </a:ext>
            </a:extLst>
          </p:cNvPr>
          <p:cNvSpPr txBox="1"/>
          <p:nvPr/>
        </p:nvSpPr>
        <p:spPr>
          <a:xfrm>
            <a:off x="8141341" y="1745837"/>
            <a:ext cx="2160000" cy="1080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CA" b="1" dirty="0">
                <a:latin typeface="Arial" panose="020B0604020202020204" pitchFamily="34" charset="0"/>
                <a:cs typeface="Arial" panose="020B0604020202020204" pitchFamily="34" charset="0"/>
              </a:rPr>
              <a:t>SUSPICIONS</a:t>
            </a:r>
            <a:br>
              <a:rPr lang="fr-CA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CA" b="1" dirty="0">
                <a:latin typeface="Arial" panose="020B0604020202020204" pitchFamily="34" charset="0"/>
                <a:cs typeface="Arial" panose="020B0604020202020204" pitchFamily="34" charset="0"/>
              </a:rPr>
              <a:t>OF PRICE</a:t>
            </a:r>
            <a:br>
              <a:rPr lang="fr-CA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CA" b="1" dirty="0">
                <a:latin typeface="Arial" panose="020B0604020202020204" pitchFamily="34" charset="0"/>
                <a:cs typeface="Arial" panose="020B0604020202020204" pitchFamily="34" charset="0"/>
              </a:rPr>
              <a:t>FIXING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822DFD4-2F90-4688-B0CB-D52BDE93920D}"/>
              </a:ext>
            </a:extLst>
          </p:cNvPr>
          <p:cNvSpPr txBox="1"/>
          <p:nvPr/>
        </p:nvSpPr>
        <p:spPr>
          <a:xfrm>
            <a:off x="4961042" y="4447909"/>
            <a:ext cx="21981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b="1" dirty="0">
                <a:latin typeface="Arial" panose="020B0604020202020204" pitchFamily="34" charset="0"/>
                <a:cs typeface="Arial" panose="020B0604020202020204" pitchFamily="34" charset="0"/>
              </a:rPr>
              <a:t>Overly concentrated market 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b="1" dirty="0">
                <a:latin typeface="Arial" panose="020B0604020202020204" pitchFamily="34" charset="0"/>
                <a:cs typeface="Arial" panose="020B0604020202020204" pitchFamily="34" charset="0"/>
              </a:rPr>
              <a:t>Falsely stable market structure</a:t>
            </a:r>
          </a:p>
        </p:txBody>
      </p:sp>
      <p:sp>
        <p:nvSpPr>
          <p:cNvPr id="6" name="Rectangle 5"/>
          <p:cNvSpPr/>
          <p:nvPr/>
        </p:nvSpPr>
        <p:spPr>
          <a:xfrm>
            <a:off x="1609331" y="1745837"/>
            <a:ext cx="2160000" cy="1080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SUSPICIOUS</a:t>
            </a:r>
          </a:p>
          <a:p>
            <a:pPr algn="ctr"/>
            <a:r>
              <a:rPr lang="fr-F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BIDDING PATTERNS</a:t>
            </a:r>
          </a:p>
        </p:txBody>
      </p:sp>
      <p:sp>
        <p:nvSpPr>
          <p:cNvPr id="8" name="Rectangle 7"/>
          <p:cNvSpPr/>
          <p:nvPr/>
        </p:nvSpPr>
        <p:spPr>
          <a:xfrm>
            <a:off x="8030208" y="4469359"/>
            <a:ext cx="2382265" cy="132556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Equal spread between bid prices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 deviation of bid prices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Bid price range</a:t>
            </a:r>
          </a:p>
          <a:p>
            <a:pPr marL="285750" indent="-285750" algn="ctr">
              <a:buFont typeface="Wingdings" charset="2"/>
              <a:buChar char="§"/>
            </a:pPr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Graphique 12" descr="Cercles avec flèches">
            <a:extLst>
              <a:ext uri="{FF2B5EF4-FFF2-40B4-BE49-F238E27FC236}">
                <a16:creationId xmlns:a16="http://schemas.microsoft.com/office/drawing/2014/main" id="{CFFEBF2B-44FD-4267-A45F-9ACADE2D32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98261" y="2804387"/>
            <a:ext cx="1440000" cy="1440000"/>
          </a:xfrm>
          <a:prstGeom prst="rect">
            <a:avLst/>
          </a:prstGeom>
        </p:spPr>
      </p:pic>
      <p:pic>
        <p:nvPicPr>
          <p:cNvPr id="20" name="Graphique 19" descr="Avis des clients">
            <a:extLst>
              <a:ext uri="{FF2B5EF4-FFF2-40B4-BE49-F238E27FC236}">
                <a16:creationId xmlns:a16="http://schemas.microsoft.com/office/drawing/2014/main" id="{76221336-E31B-47B7-B964-CAD9651F15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68089" y="2804387"/>
            <a:ext cx="1440000" cy="1440000"/>
          </a:xfrm>
          <a:prstGeom prst="rect">
            <a:avLst/>
          </a:prstGeom>
        </p:spPr>
      </p:pic>
      <p:pic>
        <p:nvPicPr>
          <p:cNvPr id="23" name="Graphique 22" descr="Connexions">
            <a:extLst>
              <a:ext uri="{FF2B5EF4-FFF2-40B4-BE49-F238E27FC236}">
                <a16:creationId xmlns:a16="http://schemas.microsoft.com/office/drawing/2014/main" id="{6DE29E89-559D-4BE7-BDC9-801234D2C5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40114" y="2819408"/>
            <a:ext cx="1440000" cy="144000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2DADECD-92F0-4508-A8F4-6ED992F4FB9F}"/>
              </a:ext>
            </a:extLst>
          </p:cNvPr>
          <p:cNvSpPr/>
          <p:nvPr/>
        </p:nvSpPr>
        <p:spPr>
          <a:xfrm>
            <a:off x="4980114" y="1724387"/>
            <a:ext cx="2160000" cy="1080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SUSPICIOUS</a:t>
            </a:r>
          </a:p>
          <a:p>
            <a:pPr algn="ctr"/>
            <a:r>
              <a:rPr lang="fr-F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MARKET STRUCTURES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0D7EC4-0136-428A-B788-2A599A882C68}"/>
              </a:ext>
            </a:extLst>
          </p:cNvPr>
          <p:cNvSpPr/>
          <p:nvPr/>
        </p:nvSpPr>
        <p:spPr>
          <a:xfrm>
            <a:off x="3482189" y="5902930"/>
            <a:ext cx="2198142" cy="623589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 NETWORK ANALYSIS</a:t>
            </a:r>
          </a:p>
        </p:txBody>
      </p:sp>
    </p:spTree>
    <p:extLst>
      <p:ext uri="{BB962C8B-B14F-4D97-AF65-F5344CB8AC3E}">
        <p14:creationId xmlns:p14="http://schemas.microsoft.com/office/powerpoint/2010/main" val="596750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A4C48BF-40AF-431E-AF15-37097C2EC2CD}"/>
              </a:ext>
            </a:extLst>
          </p:cNvPr>
          <p:cNvSpPr/>
          <p:nvPr/>
        </p:nvSpPr>
        <p:spPr>
          <a:xfrm>
            <a:off x="9163446" y="2840914"/>
            <a:ext cx="2780943" cy="2062223"/>
          </a:xfrm>
          <a:prstGeom prst="roundRect">
            <a:avLst>
              <a:gd name="adj" fmla="val 5609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C31B6681-DB2F-4F33-8C5C-456197042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CA" dirty="0"/>
              <a:t>Application with real world data</a:t>
            </a:r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2BF1F121-CB34-413F-9A5C-96C7F652D1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CA" sz="2400" dirty="0"/>
              <a:t>Quebec’s Treasury Board Secretariat publishes public procurement contracts data since 2009:</a:t>
            </a:r>
          </a:p>
          <a:p>
            <a:pPr lvl="1">
              <a:lnSpc>
                <a:spcPct val="100000"/>
              </a:lnSpc>
            </a:pPr>
            <a:r>
              <a:rPr lang="en-CA" sz="2000" dirty="0"/>
              <a:t>Over 200 000 contracts </a:t>
            </a:r>
          </a:p>
          <a:p>
            <a:pPr lvl="1">
              <a:lnSpc>
                <a:spcPct val="100000"/>
              </a:lnSpc>
            </a:pPr>
            <a:r>
              <a:rPr lang="en-CA" sz="2000" dirty="0"/>
              <a:t>Over 600 000 bids</a:t>
            </a:r>
          </a:p>
          <a:p>
            <a:pPr>
              <a:lnSpc>
                <a:spcPct val="100000"/>
              </a:lnSpc>
            </a:pPr>
            <a:r>
              <a:rPr lang="en-CA" sz="2400" dirty="0"/>
              <a:t>The database’s fields give very precise information about:</a:t>
            </a:r>
          </a:p>
          <a:p>
            <a:pPr lvl="1">
              <a:lnSpc>
                <a:spcPct val="100000"/>
              </a:lnSpc>
            </a:pPr>
            <a:r>
              <a:rPr lang="en-CA" sz="2000" dirty="0"/>
              <a:t>The bidders (names, IDs, etc.)</a:t>
            </a:r>
          </a:p>
          <a:p>
            <a:pPr lvl="1">
              <a:lnSpc>
                <a:spcPct val="100000"/>
              </a:lnSpc>
            </a:pPr>
            <a:r>
              <a:rPr lang="en-CA" sz="2000" dirty="0"/>
              <a:t>The bids (values, dates, etc.)</a:t>
            </a:r>
          </a:p>
          <a:p>
            <a:pPr lvl="1">
              <a:lnSpc>
                <a:spcPct val="100000"/>
              </a:lnSpc>
            </a:pPr>
            <a:r>
              <a:rPr lang="en-CA" sz="2000" dirty="0"/>
              <a:t>The contract (ID, dates, values, addenda, etc.)</a:t>
            </a:r>
          </a:p>
          <a:p>
            <a:pPr>
              <a:lnSpc>
                <a:spcPct val="100000"/>
              </a:lnSpc>
            </a:pPr>
            <a:r>
              <a:rPr lang="en-CA" sz="2400" dirty="0"/>
              <a:t>From these precise information, corruption and collusion </a:t>
            </a:r>
            <a:r>
              <a:rPr lang="en-CA" sz="2400" u="sng" dirty="0"/>
              <a:t>suspicion</a:t>
            </a:r>
            <a:r>
              <a:rPr lang="en-CA" sz="2400" dirty="0"/>
              <a:t> index scores (based on indicators) can be calculated</a:t>
            </a:r>
          </a:p>
          <a:p>
            <a:pPr>
              <a:lnSpc>
                <a:spcPct val="100000"/>
              </a:lnSpc>
            </a:pPr>
            <a:endParaRPr lang="en-CA" sz="24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9188301-C63C-4BDF-B239-7EC0DF6D9487}"/>
              </a:ext>
            </a:extLst>
          </p:cNvPr>
          <p:cNvSpPr txBox="1"/>
          <p:nvPr/>
        </p:nvSpPr>
        <p:spPr>
          <a:xfrm>
            <a:off x="8464441" y="6396335"/>
            <a:ext cx="3727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CA" sz="1200" b="1" cap="all" dirty="0">
                <a:latin typeface="Arial" panose="020B0604020202020204" pitchFamily="34" charset="0"/>
                <a:cs typeface="Arial" panose="020B0604020202020204" pitchFamily="34" charset="0"/>
              </a:rPr>
              <a:t>International Megaprojects Workshop</a:t>
            </a:r>
          </a:p>
          <a:p>
            <a:pPr algn="r"/>
            <a:r>
              <a:rPr lang="en-CA" sz="1200" b="1" cap="all" dirty="0">
                <a:latin typeface="Arial" panose="020B0604020202020204" pitchFamily="34" charset="0"/>
                <a:cs typeface="Arial" panose="020B0604020202020204" pitchFamily="34" charset="0"/>
              </a:rPr>
              <a:t>June 12-14, 2019 – UQAM – Montreal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1CD5EDD-37A9-4375-8098-265A4DFC5871}"/>
              </a:ext>
            </a:extLst>
          </p:cNvPr>
          <p:cNvSpPr txBox="1"/>
          <p:nvPr/>
        </p:nvSpPr>
        <p:spPr>
          <a:xfrm>
            <a:off x="9311749" y="2983837"/>
            <a:ext cx="2484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b="1" dirty="0">
                <a:latin typeface="Arial" panose="020B0604020202020204" pitchFamily="34" charset="0"/>
                <a:cs typeface="Arial" panose="020B0604020202020204" pitchFamily="34" charset="0"/>
              </a:rPr>
              <a:t>EXAMPLES OF AVAILABLE DATA</a:t>
            </a:r>
          </a:p>
        </p:txBody>
      </p:sp>
      <p:pic>
        <p:nvPicPr>
          <p:cNvPr id="4" name="Graphique 3" descr="Tableau">
            <a:hlinkClick r:id="rId2"/>
            <a:extLst>
              <a:ext uri="{FF2B5EF4-FFF2-40B4-BE49-F238E27FC236}">
                <a16:creationId xmlns:a16="http://schemas.microsoft.com/office/drawing/2014/main" id="{618984A5-0401-4B5F-BB07-814CAADAC3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0" y="3799290"/>
            <a:ext cx="914400" cy="914400"/>
          </a:xfrm>
          <a:prstGeom prst="rect">
            <a:avLst/>
          </a:prstGeom>
        </p:spPr>
      </p:pic>
      <p:pic>
        <p:nvPicPr>
          <p:cNvPr id="12" name="Graphique 11" descr="Document">
            <a:hlinkClick r:id="rId5"/>
            <a:extLst>
              <a:ext uri="{FF2B5EF4-FFF2-40B4-BE49-F238E27FC236}">
                <a16:creationId xmlns:a16="http://schemas.microsoft.com/office/drawing/2014/main" id="{F24E98E4-99D2-40D7-BA4A-0498289370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95798" y="378852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64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7342C09-38A1-422E-8C04-4063A8D1B8DD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CA" dirty="0"/>
              <a:t>Developing An integrated tool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6E79C29E-870A-48FA-B11F-42B02133E0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42861"/>
            <a:ext cx="10515600" cy="19192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2000" b="1" dirty="0">
                <a:solidFill>
                  <a:schemeClr val="accent3">
                    <a:lumMod val="50000"/>
                  </a:schemeClr>
                </a:solidFill>
              </a:rPr>
              <a:t>Eventually: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CA" sz="1600" b="1" dirty="0">
                <a:solidFill>
                  <a:schemeClr val="accent3">
                    <a:lumMod val="50000"/>
                  </a:schemeClr>
                </a:solidFill>
              </a:rPr>
              <a:t>Intelligent parsing of call to tender documents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CA" sz="1600" b="1" dirty="0">
                <a:solidFill>
                  <a:schemeClr val="accent3">
                    <a:lumMod val="50000"/>
                  </a:schemeClr>
                </a:solidFill>
              </a:rPr>
              <a:t>Machine learning to identify which contract are suspicious of corruption based on automated social media/press monitoring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CA" sz="1600" b="1" dirty="0">
                <a:solidFill>
                  <a:schemeClr val="accent3">
                    <a:lumMod val="50000"/>
                  </a:schemeClr>
                </a:solidFill>
              </a:rPr>
              <a:t>Machine learning based on historical data of corrupt contracts</a:t>
            </a:r>
          </a:p>
        </p:txBody>
      </p:sp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547CC4BE-AA07-4DD2-9281-BEE94FA6F2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5148926"/>
              </p:ext>
            </p:extLst>
          </p:nvPr>
        </p:nvGraphicFramePr>
        <p:xfrm>
          <a:off x="256309" y="-191827"/>
          <a:ext cx="11679382" cy="6078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9BAA9BF5-838A-4B2B-BC89-265C610D8E90}"/>
              </a:ext>
            </a:extLst>
          </p:cNvPr>
          <p:cNvSpPr txBox="1"/>
          <p:nvPr/>
        </p:nvSpPr>
        <p:spPr>
          <a:xfrm>
            <a:off x="8464441" y="6396335"/>
            <a:ext cx="3727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CA" sz="1200" b="1" cap="all" dirty="0">
                <a:latin typeface="Arial" panose="020B0604020202020204" pitchFamily="34" charset="0"/>
                <a:cs typeface="Arial" panose="020B0604020202020204" pitchFamily="34" charset="0"/>
              </a:rPr>
              <a:t>International Megaprojects Workshop</a:t>
            </a:r>
          </a:p>
          <a:p>
            <a:pPr algn="r"/>
            <a:r>
              <a:rPr lang="en-CA" sz="1200" b="1" cap="all" dirty="0">
                <a:latin typeface="Arial" panose="020B0604020202020204" pitchFamily="34" charset="0"/>
                <a:cs typeface="Arial" panose="020B0604020202020204" pitchFamily="34" charset="0"/>
              </a:rPr>
              <a:t>June 12-14, 2019 – UQAM – Montreal</a:t>
            </a:r>
          </a:p>
        </p:txBody>
      </p:sp>
    </p:spTree>
    <p:extLst>
      <p:ext uri="{BB962C8B-B14F-4D97-AF65-F5344CB8AC3E}">
        <p14:creationId xmlns:p14="http://schemas.microsoft.com/office/powerpoint/2010/main" val="2428644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042804-3551-4959-A14E-E2917BA94FB7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CA" dirty="0"/>
              <a:t>What does it mean for megaprojects?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072C815-E59E-453C-8A4C-F789EC1484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CA" sz="2400" b="1" dirty="0"/>
              <a:t>In megaprojects, patterns are harder to detect: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Fewer contracts with many subcontracts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CA" sz="2000" dirty="0"/>
              <a:t>Projects are harder to compare because they are unique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Procurement often done by private consortia’s subcontractors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Complex coordination structures: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600" dirty="0"/>
              <a:t>Multiple public bodies and intricate private consortia involved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Multilevel financing and disclosure: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600" dirty="0"/>
              <a:t>Country, state/province, municipalities, supranational entities, multilateral institutions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fr-CA" sz="24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CA" sz="2400" b="1" dirty="0"/>
              <a:t>However, some solutions may exist: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CA" sz="2000" dirty="0"/>
              <a:t>“Widening the field” – using an international data base of megaprojects contracts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CA" sz="2000" dirty="0"/>
              <a:t>Focusing on subcontracts – requires changes to disclosure practices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CA" sz="2000" dirty="0"/>
              <a:t>Pushing for more big data collection from multilateral financing agencies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CA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C256C15-0994-4CFE-A3A4-58987064659E}"/>
              </a:ext>
            </a:extLst>
          </p:cNvPr>
          <p:cNvSpPr txBox="1"/>
          <p:nvPr/>
        </p:nvSpPr>
        <p:spPr>
          <a:xfrm>
            <a:off x="8464441" y="6396335"/>
            <a:ext cx="3727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CA" sz="1200" b="1" cap="all" dirty="0">
                <a:latin typeface="Arial" panose="020B0604020202020204" pitchFamily="34" charset="0"/>
                <a:cs typeface="Arial" panose="020B0604020202020204" pitchFamily="34" charset="0"/>
              </a:rPr>
              <a:t>International Megaprojects Workshop</a:t>
            </a:r>
          </a:p>
          <a:p>
            <a:pPr algn="r"/>
            <a:r>
              <a:rPr lang="en-CA" sz="1200" b="1" cap="all" dirty="0">
                <a:latin typeface="Arial" panose="020B0604020202020204" pitchFamily="34" charset="0"/>
                <a:cs typeface="Arial" panose="020B0604020202020204" pitchFamily="34" charset="0"/>
              </a:rPr>
              <a:t>June 12-14, 2019 – UQAM – Montreal</a:t>
            </a:r>
          </a:p>
        </p:txBody>
      </p:sp>
    </p:spTree>
    <p:extLst>
      <p:ext uri="{BB962C8B-B14F-4D97-AF65-F5344CB8AC3E}">
        <p14:creationId xmlns:p14="http://schemas.microsoft.com/office/powerpoint/2010/main" val="352524266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nalisé PAH">
      <a:majorFont>
        <a:latin typeface="Overpass Light"/>
        <a:ea typeface=""/>
        <a:cs typeface=""/>
      </a:majorFont>
      <a:minorFont>
        <a:latin typeface="Overpas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 ULaval.potx" id="{0D434739-4B0F-405E-B35E-172BD52F14A1}" vid="{F86E212F-C362-4C11-9F94-C123D00E1E1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ULaval</Template>
  <TotalTime>1616</TotalTime>
  <Words>743</Words>
  <Application>Microsoft Office PowerPoint</Application>
  <PresentationFormat>Grand écran</PresentationFormat>
  <Paragraphs>119</Paragraphs>
  <Slides>9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7" baseType="lpstr">
      <vt:lpstr>Arial</vt:lpstr>
      <vt:lpstr>Arial Black</vt:lpstr>
      <vt:lpstr>Arial Narrow</vt:lpstr>
      <vt:lpstr>Calibri</vt:lpstr>
      <vt:lpstr>Overpass Light</vt:lpstr>
      <vt:lpstr>Times New Roman</vt:lpstr>
      <vt:lpstr>Wingdings</vt:lpstr>
      <vt:lpstr>Thème Office</vt:lpstr>
      <vt:lpstr>BIG DATA &amp; CORRUPTION RESEARCH IN public procurement </vt:lpstr>
      <vt:lpstr>The problem</vt:lpstr>
      <vt:lpstr>Big &amp; Open Data: The FUTURE of public procurement</vt:lpstr>
      <vt:lpstr>Two frameworks for detecting corruption and collusion</vt:lpstr>
      <vt:lpstr>CORRUPTION TECHNIQUES AND EXAMPLES OF INDICATORS</vt:lpstr>
      <vt:lpstr>SIGNS OF Collusion AND EXAMPLES OF INDICATORS</vt:lpstr>
      <vt:lpstr>Application with real world data</vt:lpstr>
      <vt:lpstr>Developing An integrated tool</vt:lpstr>
      <vt:lpstr>What does it mean for megaprojects?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Pierre-André Hudon</dc:creator>
  <cp:lastModifiedBy>Cesar Garzon</cp:lastModifiedBy>
  <cp:revision>116</cp:revision>
  <dcterms:created xsi:type="dcterms:W3CDTF">2019-05-17T18:22:17Z</dcterms:created>
  <dcterms:modified xsi:type="dcterms:W3CDTF">2019-06-13T12:13:17Z</dcterms:modified>
</cp:coreProperties>
</file>